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62" r:id="rId5"/>
    <p:sldId id="259" r:id="rId6"/>
    <p:sldId id="260" r:id="rId7"/>
    <p:sldId id="261" r:id="rId8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821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BF9DBF6-2DBB-DD79-EF3B-0048E5E838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CE83C8B8-E4C5-C1BA-7BFD-C8DD361BEC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C493E0-B60F-4CD1-EF90-D82B0F6820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19168-AA42-4832-AF14-0B7366E6B648}" type="datetimeFigureOut">
              <a:rPr lang="es-CO" smtClean="0"/>
              <a:t>3/02/2026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53E155C-B6D1-8604-FB41-65511D0731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1E97A35-1F80-A690-CAC4-8D53ED1A53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4ADA8-7926-4F2D-90BB-9F58B4BBF63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421359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A8D4427-17CA-70AC-4598-972DD66F41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27EADEE3-F40B-6CEF-CCE7-BA64AB4966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C1362A7-24B6-1CFA-E24B-AF1DF1E2E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19168-AA42-4832-AF14-0B7366E6B648}" type="datetimeFigureOut">
              <a:rPr lang="es-CO" smtClean="0"/>
              <a:t>3/02/2026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5B28E26-7791-195A-ACA9-743F1225FA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183E56A-A8B8-C33C-B697-B5566DFE1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4ADA8-7926-4F2D-90BB-9F58B4BBF63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019731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79F47964-C09A-5F86-B144-692F16D6DE9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2377D93-75C1-118C-2AF3-A9FF9B9259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33D596D-49AC-544B-2EBD-8627B07D5A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19168-AA42-4832-AF14-0B7366E6B648}" type="datetimeFigureOut">
              <a:rPr lang="es-CO" smtClean="0"/>
              <a:t>3/02/2026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7F79E03-CE12-41CB-5F63-3E7570A383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30A0A4E-9044-2DC9-E0E3-D971561120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4ADA8-7926-4F2D-90BB-9F58B4BBF63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216903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128FA69-8247-4101-B13D-91093BE742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223FE44-2542-DD5A-EA20-5CE1959CC1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CD744C1-C639-0E23-644D-2B4F4A5BB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19168-AA42-4832-AF14-0B7366E6B648}" type="datetimeFigureOut">
              <a:rPr lang="es-CO" smtClean="0"/>
              <a:t>3/02/2026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A90F3CE-B849-EA06-4D2D-C0A3BBA1C7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3024DC1-8BFB-C7DA-03BE-477ACAB1E5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4ADA8-7926-4F2D-90BB-9F58B4BBF63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34310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2E85832-C107-6337-7491-A54F957F62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1811C1A-A503-D0B1-5C5B-3BF7CAEA4B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0865947-16BB-34D4-DCA3-8AF31377C9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19168-AA42-4832-AF14-0B7366E6B648}" type="datetimeFigureOut">
              <a:rPr lang="es-CO" smtClean="0"/>
              <a:t>3/02/2026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9A748F5-E856-2BB4-FB3D-EFC6F0B27B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FE24AC4-3166-D8FE-32A7-C149A22F3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4ADA8-7926-4F2D-90BB-9F58B4BBF63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7417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5ADE21D-2359-9F33-FFD6-342E40BD38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26457B0-2994-F950-706E-037D9B16156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00D39B60-367C-D138-C5EB-AF7DB67B46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B837702-1147-9507-D510-1C9DE85A07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19168-AA42-4832-AF14-0B7366E6B648}" type="datetimeFigureOut">
              <a:rPr lang="es-CO" smtClean="0"/>
              <a:t>3/02/2026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0FB9FCBE-5FD1-0FDD-877F-3136F97EBE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1634CB8-E8F1-BECF-A26A-32A33A403F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4ADA8-7926-4F2D-90BB-9F58B4BBF63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031860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72D8171-29EA-475D-6A42-4CD275315A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19D9252-B952-04C3-CFD9-EF55053B6F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F25247D-E4B0-136A-260F-F9EFC597F4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904C11DA-EED0-2927-802D-F8E550B581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2CC93A01-1E58-B3E3-3941-5830FA9D2B8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E89A0458-0B9E-B5D0-D1C8-FA3886046D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19168-AA42-4832-AF14-0B7366E6B648}" type="datetimeFigureOut">
              <a:rPr lang="es-CO" smtClean="0"/>
              <a:t>3/02/2026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6006C6D0-D351-C102-16D0-FBAEA6BCD5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21E8835F-64D9-D88B-C2A0-44BDBFC4B4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4ADA8-7926-4F2D-90BB-9F58B4BBF63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558088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DC3E1E7-AC56-C738-FB10-AF2037279B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D7D14A4B-ADED-24A4-D9C8-5ED84FCD0F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19168-AA42-4832-AF14-0B7366E6B648}" type="datetimeFigureOut">
              <a:rPr lang="es-CO" smtClean="0"/>
              <a:t>3/02/2026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ACADDE9B-EE84-F83F-3617-9A2D59D094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849B9E43-FE40-A6C5-C453-716B88F48A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4ADA8-7926-4F2D-90BB-9F58B4BBF63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949883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98195386-C181-2332-F854-CD847CCB7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19168-AA42-4832-AF14-0B7366E6B648}" type="datetimeFigureOut">
              <a:rPr lang="es-CO" smtClean="0"/>
              <a:t>3/02/2026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6BB02B2-D44E-56B2-02F0-8D3CFC8A5F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AD3DE1AF-69DE-3602-AAF3-7D8957A79B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4ADA8-7926-4F2D-90BB-9F58B4BBF63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040825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453CB96-52FD-5673-AFA1-33BA37D251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9C23A3B-D2D1-1C2B-352A-4BC6502C51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DB0958D-BCAD-6DD5-87FF-C55B9DBAFF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47ADDC8-33D8-E9A6-A4A0-9C9D474467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19168-AA42-4832-AF14-0B7366E6B648}" type="datetimeFigureOut">
              <a:rPr lang="es-CO" smtClean="0"/>
              <a:t>3/02/2026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F5ED2EA-B92A-5DF5-7211-F847CF116F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E455C19-758D-0CF2-5813-6849887FA9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4ADA8-7926-4F2D-90BB-9F58B4BBF63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660075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BB1A146-7095-27F0-BC2E-17971A342A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493B0E9C-FB01-8EF3-F5A6-75E8FE1992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E9A1460A-CEB9-F909-B36D-7BEF4E4415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92A11A0-4BF9-CAFA-CA1D-7922961E26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19168-AA42-4832-AF14-0B7366E6B648}" type="datetimeFigureOut">
              <a:rPr lang="es-CO" smtClean="0"/>
              <a:t>3/02/2026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DC05F24D-060D-D62D-267E-6B5FC57755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E002CEF-5950-A5B8-4533-D142205BF5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4ADA8-7926-4F2D-90BB-9F58B4BBF63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247628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D74AEA4E-975B-BC07-78D0-36B92BB58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6843206-3860-A1AA-B09B-FEA40D2DE0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06D9BC9-E31D-B1CE-5845-F0876A098E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6219168-AA42-4832-AF14-0B7366E6B648}" type="datetimeFigureOut">
              <a:rPr lang="es-CO" smtClean="0"/>
              <a:t>3/02/2026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69C01B6-6166-77B0-0ADD-E97F08460B6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50A07D0-0B99-7E91-B2EF-B48E7109419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E64ADA8-7926-4F2D-90BB-9F58B4BBF63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622217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8">
            <a:extLst>
              <a:ext uri="{FF2B5EF4-FFF2-40B4-BE49-F238E27FC236}">
                <a16:creationId xmlns:a16="http://schemas.microsoft.com/office/drawing/2014/main" id="{6CCA5F87-1D1E-45CB-8D83-FC7EEFAD99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4" descr="Primer plano de una placa de circuito">
            <a:extLst>
              <a:ext uri="{FF2B5EF4-FFF2-40B4-BE49-F238E27FC236}">
                <a16:creationId xmlns:a16="http://schemas.microsoft.com/office/drawing/2014/main" id="{065A8022-0672-499C-9F0B-A7037AE43D9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5628" r="-1" b="-1"/>
          <a:stretch>
            <a:fillRect/>
          </a:stretch>
        </p:blipFill>
        <p:spPr>
          <a:xfrm>
            <a:off x="20" y="10"/>
            <a:ext cx="8668492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7CCFC2C6-6238-4A2F-93DE-2ADF74AF63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711652" y="0"/>
            <a:ext cx="8480347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49428715-A374-92EF-4F9A-ACFAE607927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01920" y="1122363"/>
            <a:ext cx="6990060" cy="3204134"/>
          </a:xfrm>
        </p:spPr>
        <p:txBody>
          <a:bodyPr anchor="b">
            <a:normAutofit/>
          </a:bodyPr>
          <a:lstStyle/>
          <a:p>
            <a:pPr algn="l"/>
            <a:r>
              <a:rPr lang="es-ES" sz="4000" b="1" dirty="0"/>
              <a:t>ELECTRONICA DIGITAL</a:t>
            </a:r>
            <a:br>
              <a:rPr lang="es-ES" sz="4000" b="1" dirty="0"/>
            </a:br>
            <a:r>
              <a:rPr lang="es-ES" sz="4000" b="1" dirty="0"/>
              <a:t>MICROCONTROLADOR</a:t>
            </a:r>
            <a:br>
              <a:rPr lang="es-ES" sz="4000" b="1" dirty="0"/>
            </a:br>
            <a:r>
              <a:rPr lang="es-ES" sz="4000" b="1" dirty="0"/>
              <a:t>(ARDUINO, ESP32,PICAXE,etc)</a:t>
            </a:r>
            <a:endParaRPr lang="es-CO" sz="4000" b="1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8C2BE9E-46BB-98F5-0768-764D33968E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848600" y="4872922"/>
            <a:ext cx="4023360" cy="1208141"/>
          </a:xfrm>
        </p:spPr>
        <p:txBody>
          <a:bodyPr>
            <a:normAutofit/>
          </a:bodyPr>
          <a:lstStyle/>
          <a:p>
            <a:pPr algn="l"/>
            <a:r>
              <a:rPr lang="es-ES" sz="2000" b="1" dirty="0"/>
              <a:t>Ing. Juan Carlos Vizcaino Aponte</a:t>
            </a:r>
            <a:endParaRPr lang="es-CO" sz="2000" b="1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F2F604E-43BE-4DC3-B983-E07152336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8130540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851648" y="4546920"/>
            <a:ext cx="402336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91306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55" name="Rectangle 2054">
            <a:extLst>
              <a:ext uri="{FF2B5EF4-FFF2-40B4-BE49-F238E27FC236}">
                <a16:creationId xmlns:a16="http://schemas.microsoft.com/office/drawing/2014/main" id="{45D37F4E-DDB4-456B-97E0-9937730A03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8B3F2510-9DDA-C778-9D3A-B15F879149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2493" y="238539"/>
            <a:ext cx="11018520" cy="1434415"/>
          </a:xfrm>
        </p:spPr>
        <p:txBody>
          <a:bodyPr anchor="b">
            <a:normAutofit/>
          </a:bodyPr>
          <a:lstStyle/>
          <a:p>
            <a:r>
              <a:rPr lang="es-ES" sz="5400" b="1"/>
              <a:t>PROGRAMACION C++</a:t>
            </a:r>
            <a:endParaRPr lang="es-CO" sz="5400" b="1"/>
          </a:p>
        </p:txBody>
      </p:sp>
      <p:sp>
        <p:nvSpPr>
          <p:cNvPr id="2057" name="sketchy line">
            <a:extLst>
              <a:ext uri="{FF2B5EF4-FFF2-40B4-BE49-F238E27FC236}">
                <a16:creationId xmlns:a16="http://schemas.microsoft.com/office/drawing/2014/main" id="{B2DD41CD-8F47-4F56-AD12-4E2FF76969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2493" y="1681544"/>
            <a:ext cx="10972800" cy="18288"/>
          </a:xfrm>
          <a:custGeom>
            <a:avLst/>
            <a:gdLst>
              <a:gd name="csX0" fmla="*/ 0 w 10972800"/>
              <a:gd name="csY0" fmla="*/ 0 h 18288"/>
              <a:gd name="csX1" fmla="*/ 356616 w 10972800"/>
              <a:gd name="csY1" fmla="*/ 0 h 18288"/>
              <a:gd name="csX2" fmla="*/ 1042416 w 10972800"/>
              <a:gd name="csY2" fmla="*/ 0 h 18288"/>
              <a:gd name="csX3" fmla="*/ 1947672 w 10972800"/>
              <a:gd name="csY3" fmla="*/ 0 h 18288"/>
              <a:gd name="csX4" fmla="*/ 2633472 w 10972800"/>
              <a:gd name="csY4" fmla="*/ 0 h 18288"/>
              <a:gd name="csX5" fmla="*/ 2990088 w 10972800"/>
              <a:gd name="csY5" fmla="*/ 0 h 18288"/>
              <a:gd name="csX6" fmla="*/ 3456432 w 10972800"/>
              <a:gd name="csY6" fmla="*/ 0 h 18288"/>
              <a:gd name="csX7" fmla="*/ 4361688 w 10972800"/>
              <a:gd name="csY7" fmla="*/ 0 h 18288"/>
              <a:gd name="csX8" fmla="*/ 5266944 w 10972800"/>
              <a:gd name="csY8" fmla="*/ 0 h 18288"/>
              <a:gd name="csX9" fmla="*/ 6172200 w 10972800"/>
              <a:gd name="csY9" fmla="*/ 0 h 18288"/>
              <a:gd name="csX10" fmla="*/ 6528816 w 10972800"/>
              <a:gd name="csY10" fmla="*/ 0 h 18288"/>
              <a:gd name="csX11" fmla="*/ 7214616 w 10972800"/>
              <a:gd name="csY11" fmla="*/ 0 h 18288"/>
              <a:gd name="csX12" fmla="*/ 7790688 w 10972800"/>
              <a:gd name="csY12" fmla="*/ 0 h 18288"/>
              <a:gd name="csX13" fmla="*/ 8147304 w 10972800"/>
              <a:gd name="csY13" fmla="*/ 0 h 18288"/>
              <a:gd name="csX14" fmla="*/ 9052560 w 10972800"/>
              <a:gd name="csY14" fmla="*/ 0 h 18288"/>
              <a:gd name="csX15" fmla="*/ 9409176 w 10972800"/>
              <a:gd name="csY15" fmla="*/ 0 h 18288"/>
              <a:gd name="csX16" fmla="*/ 9765792 w 10972800"/>
              <a:gd name="csY16" fmla="*/ 0 h 18288"/>
              <a:gd name="csX17" fmla="*/ 10341864 w 10972800"/>
              <a:gd name="csY17" fmla="*/ 0 h 18288"/>
              <a:gd name="csX18" fmla="*/ 10972800 w 10972800"/>
              <a:gd name="csY18" fmla="*/ 0 h 18288"/>
              <a:gd name="csX19" fmla="*/ 10972800 w 10972800"/>
              <a:gd name="csY19" fmla="*/ 18288 h 18288"/>
              <a:gd name="csX20" fmla="*/ 10177272 w 10972800"/>
              <a:gd name="csY20" fmla="*/ 18288 h 18288"/>
              <a:gd name="csX21" fmla="*/ 9820656 w 10972800"/>
              <a:gd name="csY21" fmla="*/ 18288 h 18288"/>
              <a:gd name="csX22" fmla="*/ 9464040 w 10972800"/>
              <a:gd name="csY22" fmla="*/ 18288 h 18288"/>
              <a:gd name="csX23" fmla="*/ 8778240 w 10972800"/>
              <a:gd name="csY23" fmla="*/ 18288 h 18288"/>
              <a:gd name="csX24" fmla="*/ 8421624 w 10972800"/>
              <a:gd name="csY24" fmla="*/ 18288 h 18288"/>
              <a:gd name="csX25" fmla="*/ 7735824 w 10972800"/>
              <a:gd name="csY25" fmla="*/ 18288 h 18288"/>
              <a:gd name="csX26" fmla="*/ 6940296 w 10972800"/>
              <a:gd name="csY26" fmla="*/ 18288 h 18288"/>
              <a:gd name="csX27" fmla="*/ 6254496 w 10972800"/>
              <a:gd name="csY27" fmla="*/ 18288 h 18288"/>
              <a:gd name="csX28" fmla="*/ 5458968 w 10972800"/>
              <a:gd name="csY28" fmla="*/ 18288 h 18288"/>
              <a:gd name="csX29" fmla="*/ 4663440 w 10972800"/>
              <a:gd name="csY29" fmla="*/ 18288 h 18288"/>
              <a:gd name="csX30" fmla="*/ 4306824 w 10972800"/>
              <a:gd name="csY30" fmla="*/ 18288 h 18288"/>
              <a:gd name="csX31" fmla="*/ 3840480 w 10972800"/>
              <a:gd name="csY31" fmla="*/ 18288 h 18288"/>
              <a:gd name="csX32" fmla="*/ 3264408 w 10972800"/>
              <a:gd name="csY32" fmla="*/ 18288 h 18288"/>
              <a:gd name="csX33" fmla="*/ 2578608 w 10972800"/>
              <a:gd name="csY33" fmla="*/ 18288 h 18288"/>
              <a:gd name="csX34" fmla="*/ 1673352 w 10972800"/>
              <a:gd name="csY34" fmla="*/ 18288 h 18288"/>
              <a:gd name="csX35" fmla="*/ 877824 w 10972800"/>
              <a:gd name="csY35" fmla="*/ 18288 h 18288"/>
              <a:gd name="csX36" fmla="*/ 0 w 10972800"/>
              <a:gd name="csY36" fmla="*/ 18288 h 18288"/>
              <a:gd name="csX37" fmla="*/ 0 w 10972800"/>
              <a:gd name="csY37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</a:cxnLst>
            <a:rect l="l" t="t" r="r" b="b"/>
            <a:pathLst>
              <a:path w="10972800" h="18288" fill="none" extrusionOk="0">
                <a:moveTo>
                  <a:pt x="0" y="0"/>
                </a:moveTo>
                <a:cubicBezTo>
                  <a:pt x="165916" y="-1866"/>
                  <a:pt x="188720" y="13756"/>
                  <a:pt x="356616" y="0"/>
                </a:cubicBezTo>
                <a:cubicBezTo>
                  <a:pt x="524512" y="-13756"/>
                  <a:pt x="734781" y="8922"/>
                  <a:pt x="1042416" y="0"/>
                </a:cubicBezTo>
                <a:cubicBezTo>
                  <a:pt x="1350051" y="-8922"/>
                  <a:pt x="1595982" y="-26315"/>
                  <a:pt x="1947672" y="0"/>
                </a:cubicBezTo>
                <a:cubicBezTo>
                  <a:pt x="2299362" y="26315"/>
                  <a:pt x="2292691" y="-19526"/>
                  <a:pt x="2633472" y="0"/>
                </a:cubicBezTo>
                <a:cubicBezTo>
                  <a:pt x="2974253" y="19526"/>
                  <a:pt x="2857309" y="10773"/>
                  <a:pt x="2990088" y="0"/>
                </a:cubicBezTo>
                <a:cubicBezTo>
                  <a:pt x="3122867" y="-10773"/>
                  <a:pt x="3359343" y="7194"/>
                  <a:pt x="3456432" y="0"/>
                </a:cubicBezTo>
                <a:cubicBezTo>
                  <a:pt x="3553521" y="-7194"/>
                  <a:pt x="4136258" y="5108"/>
                  <a:pt x="4361688" y="0"/>
                </a:cubicBezTo>
                <a:cubicBezTo>
                  <a:pt x="4587118" y="-5108"/>
                  <a:pt x="4992424" y="-42958"/>
                  <a:pt x="5266944" y="0"/>
                </a:cubicBezTo>
                <a:cubicBezTo>
                  <a:pt x="5541464" y="42958"/>
                  <a:pt x="5882966" y="-3430"/>
                  <a:pt x="6172200" y="0"/>
                </a:cubicBezTo>
                <a:cubicBezTo>
                  <a:pt x="6461434" y="3430"/>
                  <a:pt x="6432127" y="6688"/>
                  <a:pt x="6528816" y="0"/>
                </a:cubicBezTo>
                <a:cubicBezTo>
                  <a:pt x="6625505" y="-6688"/>
                  <a:pt x="6916805" y="-436"/>
                  <a:pt x="7214616" y="0"/>
                </a:cubicBezTo>
                <a:cubicBezTo>
                  <a:pt x="7512427" y="436"/>
                  <a:pt x="7626159" y="-6909"/>
                  <a:pt x="7790688" y="0"/>
                </a:cubicBezTo>
                <a:cubicBezTo>
                  <a:pt x="7955217" y="6909"/>
                  <a:pt x="8048891" y="15307"/>
                  <a:pt x="8147304" y="0"/>
                </a:cubicBezTo>
                <a:cubicBezTo>
                  <a:pt x="8245717" y="-15307"/>
                  <a:pt x="8645618" y="-11734"/>
                  <a:pt x="9052560" y="0"/>
                </a:cubicBezTo>
                <a:cubicBezTo>
                  <a:pt x="9459502" y="11734"/>
                  <a:pt x="9320584" y="8388"/>
                  <a:pt x="9409176" y="0"/>
                </a:cubicBezTo>
                <a:cubicBezTo>
                  <a:pt x="9497768" y="-8388"/>
                  <a:pt x="9644192" y="8379"/>
                  <a:pt x="9765792" y="0"/>
                </a:cubicBezTo>
                <a:cubicBezTo>
                  <a:pt x="9887392" y="-8379"/>
                  <a:pt x="10105220" y="-12663"/>
                  <a:pt x="10341864" y="0"/>
                </a:cubicBezTo>
                <a:cubicBezTo>
                  <a:pt x="10578508" y="12663"/>
                  <a:pt x="10773103" y="-5786"/>
                  <a:pt x="10972800" y="0"/>
                </a:cubicBezTo>
                <a:cubicBezTo>
                  <a:pt x="10972146" y="8818"/>
                  <a:pt x="10972240" y="13823"/>
                  <a:pt x="10972800" y="18288"/>
                </a:cubicBezTo>
                <a:cubicBezTo>
                  <a:pt x="10588778" y="31598"/>
                  <a:pt x="10543381" y="-12698"/>
                  <a:pt x="10177272" y="18288"/>
                </a:cubicBezTo>
                <a:cubicBezTo>
                  <a:pt x="9811163" y="49274"/>
                  <a:pt x="9996817" y="25662"/>
                  <a:pt x="9820656" y="18288"/>
                </a:cubicBezTo>
                <a:cubicBezTo>
                  <a:pt x="9644495" y="10914"/>
                  <a:pt x="9607007" y="31631"/>
                  <a:pt x="9464040" y="18288"/>
                </a:cubicBezTo>
                <a:cubicBezTo>
                  <a:pt x="9321073" y="4945"/>
                  <a:pt x="9114189" y="28940"/>
                  <a:pt x="8778240" y="18288"/>
                </a:cubicBezTo>
                <a:cubicBezTo>
                  <a:pt x="8442291" y="7636"/>
                  <a:pt x="8594763" y="987"/>
                  <a:pt x="8421624" y="18288"/>
                </a:cubicBezTo>
                <a:cubicBezTo>
                  <a:pt x="8248485" y="35589"/>
                  <a:pt x="7929515" y="37573"/>
                  <a:pt x="7735824" y="18288"/>
                </a:cubicBezTo>
                <a:cubicBezTo>
                  <a:pt x="7542133" y="-997"/>
                  <a:pt x="7252504" y="33858"/>
                  <a:pt x="6940296" y="18288"/>
                </a:cubicBezTo>
                <a:cubicBezTo>
                  <a:pt x="6628088" y="2718"/>
                  <a:pt x="6528503" y="48389"/>
                  <a:pt x="6254496" y="18288"/>
                </a:cubicBezTo>
                <a:cubicBezTo>
                  <a:pt x="5980489" y="-11813"/>
                  <a:pt x="5695784" y="-3740"/>
                  <a:pt x="5458968" y="18288"/>
                </a:cubicBezTo>
                <a:cubicBezTo>
                  <a:pt x="5222152" y="40316"/>
                  <a:pt x="5010751" y="19095"/>
                  <a:pt x="4663440" y="18288"/>
                </a:cubicBezTo>
                <a:cubicBezTo>
                  <a:pt x="4316129" y="17481"/>
                  <a:pt x="4425552" y="1606"/>
                  <a:pt x="4306824" y="18288"/>
                </a:cubicBezTo>
                <a:cubicBezTo>
                  <a:pt x="4188096" y="34970"/>
                  <a:pt x="3941535" y="7481"/>
                  <a:pt x="3840480" y="18288"/>
                </a:cubicBezTo>
                <a:cubicBezTo>
                  <a:pt x="3739425" y="29095"/>
                  <a:pt x="3402388" y="17641"/>
                  <a:pt x="3264408" y="18288"/>
                </a:cubicBezTo>
                <a:cubicBezTo>
                  <a:pt x="3126428" y="18935"/>
                  <a:pt x="2776779" y="9983"/>
                  <a:pt x="2578608" y="18288"/>
                </a:cubicBezTo>
                <a:cubicBezTo>
                  <a:pt x="2380437" y="26593"/>
                  <a:pt x="1909468" y="25818"/>
                  <a:pt x="1673352" y="18288"/>
                </a:cubicBezTo>
                <a:cubicBezTo>
                  <a:pt x="1437236" y="10758"/>
                  <a:pt x="1131180" y="49884"/>
                  <a:pt x="877824" y="18288"/>
                </a:cubicBezTo>
                <a:cubicBezTo>
                  <a:pt x="624468" y="-13308"/>
                  <a:pt x="206753" y="2195"/>
                  <a:pt x="0" y="18288"/>
                </a:cubicBezTo>
                <a:cubicBezTo>
                  <a:pt x="313" y="10654"/>
                  <a:pt x="-263" y="4056"/>
                  <a:pt x="0" y="0"/>
                </a:cubicBezTo>
                <a:close/>
              </a:path>
              <a:path w="10972800" h="18288" stroke="0" extrusionOk="0">
                <a:moveTo>
                  <a:pt x="0" y="0"/>
                </a:moveTo>
                <a:cubicBezTo>
                  <a:pt x="164017" y="-17675"/>
                  <a:pt x="309425" y="9913"/>
                  <a:pt x="466344" y="0"/>
                </a:cubicBezTo>
                <a:cubicBezTo>
                  <a:pt x="623263" y="-9913"/>
                  <a:pt x="659300" y="-14524"/>
                  <a:pt x="822960" y="0"/>
                </a:cubicBezTo>
                <a:cubicBezTo>
                  <a:pt x="986620" y="14524"/>
                  <a:pt x="1105222" y="-16481"/>
                  <a:pt x="1289304" y="0"/>
                </a:cubicBezTo>
                <a:cubicBezTo>
                  <a:pt x="1473386" y="16481"/>
                  <a:pt x="1693223" y="26161"/>
                  <a:pt x="1975104" y="0"/>
                </a:cubicBezTo>
                <a:cubicBezTo>
                  <a:pt x="2256985" y="-26161"/>
                  <a:pt x="2435781" y="23061"/>
                  <a:pt x="2770632" y="0"/>
                </a:cubicBezTo>
                <a:cubicBezTo>
                  <a:pt x="3105483" y="-23061"/>
                  <a:pt x="3247479" y="-44011"/>
                  <a:pt x="3675888" y="0"/>
                </a:cubicBezTo>
                <a:cubicBezTo>
                  <a:pt x="4104297" y="44011"/>
                  <a:pt x="4280918" y="4017"/>
                  <a:pt x="4581144" y="0"/>
                </a:cubicBezTo>
                <a:cubicBezTo>
                  <a:pt x="4881370" y="-4017"/>
                  <a:pt x="5021699" y="-11889"/>
                  <a:pt x="5157216" y="0"/>
                </a:cubicBezTo>
                <a:cubicBezTo>
                  <a:pt x="5292733" y="11889"/>
                  <a:pt x="5603398" y="-17698"/>
                  <a:pt x="5952744" y="0"/>
                </a:cubicBezTo>
                <a:cubicBezTo>
                  <a:pt x="6302090" y="17698"/>
                  <a:pt x="6353093" y="-11909"/>
                  <a:pt x="6638544" y="0"/>
                </a:cubicBezTo>
                <a:cubicBezTo>
                  <a:pt x="6923995" y="11909"/>
                  <a:pt x="7053404" y="21630"/>
                  <a:pt x="7214616" y="0"/>
                </a:cubicBezTo>
                <a:cubicBezTo>
                  <a:pt x="7375828" y="-21630"/>
                  <a:pt x="7837963" y="3886"/>
                  <a:pt x="8010144" y="0"/>
                </a:cubicBezTo>
                <a:cubicBezTo>
                  <a:pt x="8182325" y="-3886"/>
                  <a:pt x="8224183" y="16009"/>
                  <a:pt x="8366760" y="0"/>
                </a:cubicBezTo>
                <a:cubicBezTo>
                  <a:pt x="8509337" y="-16009"/>
                  <a:pt x="8687920" y="-5720"/>
                  <a:pt x="8942832" y="0"/>
                </a:cubicBezTo>
                <a:cubicBezTo>
                  <a:pt x="9197744" y="5720"/>
                  <a:pt x="9368437" y="20479"/>
                  <a:pt x="9628632" y="0"/>
                </a:cubicBezTo>
                <a:cubicBezTo>
                  <a:pt x="9888827" y="-20479"/>
                  <a:pt x="10560858" y="-20746"/>
                  <a:pt x="10972800" y="0"/>
                </a:cubicBezTo>
                <a:cubicBezTo>
                  <a:pt x="10972186" y="5722"/>
                  <a:pt x="10972980" y="12495"/>
                  <a:pt x="10972800" y="18288"/>
                </a:cubicBezTo>
                <a:cubicBezTo>
                  <a:pt x="10786146" y="12536"/>
                  <a:pt x="10623717" y="14033"/>
                  <a:pt x="10506456" y="18288"/>
                </a:cubicBezTo>
                <a:cubicBezTo>
                  <a:pt x="10389195" y="22543"/>
                  <a:pt x="10296178" y="20107"/>
                  <a:pt x="10149840" y="18288"/>
                </a:cubicBezTo>
                <a:cubicBezTo>
                  <a:pt x="10003502" y="16469"/>
                  <a:pt x="9767530" y="28891"/>
                  <a:pt x="9464040" y="18288"/>
                </a:cubicBezTo>
                <a:cubicBezTo>
                  <a:pt x="9160550" y="7685"/>
                  <a:pt x="9229050" y="2659"/>
                  <a:pt x="8997696" y="18288"/>
                </a:cubicBezTo>
                <a:cubicBezTo>
                  <a:pt x="8766342" y="33917"/>
                  <a:pt x="8340136" y="34864"/>
                  <a:pt x="8092440" y="18288"/>
                </a:cubicBezTo>
                <a:cubicBezTo>
                  <a:pt x="7844744" y="1712"/>
                  <a:pt x="7863720" y="27405"/>
                  <a:pt x="7735824" y="18288"/>
                </a:cubicBezTo>
                <a:cubicBezTo>
                  <a:pt x="7607928" y="9171"/>
                  <a:pt x="7323619" y="461"/>
                  <a:pt x="7050024" y="18288"/>
                </a:cubicBezTo>
                <a:cubicBezTo>
                  <a:pt x="6776429" y="36115"/>
                  <a:pt x="6787899" y="28206"/>
                  <a:pt x="6693408" y="18288"/>
                </a:cubicBezTo>
                <a:cubicBezTo>
                  <a:pt x="6598917" y="8370"/>
                  <a:pt x="6395231" y="19114"/>
                  <a:pt x="6227064" y="18288"/>
                </a:cubicBezTo>
                <a:cubicBezTo>
                  <a:pt x="6058897" y="17462"/>
                  <a:pt x="5618582" y="1091"/>
                  <a:pt x="5431536" y="18288"/>
                </a:cubicBezTo>
                <a:cubicBezTo>
                  <a:pt x="5244490" y="35485"/>
                  <a:pt x="4729797" y="-9650"/>
                  <a:pt x="4526280" y="18288"/>
                </a:cubicBezTo>
                <a:cubicBezTo>
                  <a:pt x="4322763" y="46226"/>
                  <a:pt x="4216797" y="756"/>
                  <a:pt x="4059936" y="18288"/>
                </a:cubicBezTo>
                <a:cubicBezTo>
                  <a:pt x="3903075" y="35820"/>
                  <a:pt x="3537912" y="42098"/>
                  <a:pt x="3374136" y="18288"/>
                </a:cubicBezTo>
                <a:cubicBezTo>
                  <a:pt x="3210360" y="-5522"/>
                  <a:pt x="3126842" y="39135"/>
                  <a:pt x="2907792" y="18288"/>
                </a:cubicBezTo>
                <a:cubicBezTo>
                  <a:pt x="2688742" y="-2559"/>
                  <a:pt x="2490436" y="34100"/>
                  <a:pt x="2112264" y="18288"/>
                </a:cubicBezTo>
                <a:cubicBezTo>
                  <a:pt x="1734092" y="2476"/>
                  <a:pt x="1744622" y="-7274"/>
                  <a:pt x="1536192" y="18288"/>
                </a:cubicBezTo>
                <a:cubicBezTo>
                  <a:pt x="1327762" y="43850"/>
                  <a:pt x="1189025" y="6435"/>
                  <a:pt x="1069848" y="18288"/>
                </a:cubicBezTo>
                <a:cubicBezTo>
                  <a:pt x="950671" y="30141"/>
                  <a:pt x="858345" y="33684"/>
                  <a:pt x="713232" y="18288"/>
                </a:cubicBezTo>
                <a:cubicBezTo>
                  <a:pt x="568119" y="2892"/>
                  <a:pt x="250292" y="5410"/>
                  <a:pt x="0" y="18288"/>
                </a:cubicBezTo>
                <a:cubicBezTo>
                  <a:pt x="465" y="13062"/>
                  <a:pt x="-894" y="9029"/>
                  <a:pt x="0" y="0"/>
                </a:cubicBezTo>
                <a:close/>
              </a:path>
            </a:pathLst>
          </a:custGeom>
          <a:solidFill>
            <a:schemeClr val="accent2">
              <a:alpha val="75000"/>
            </a:schemeClr>
          </a:solidFill>
          <a:ln w="44450" cap="rnd">
            <a:solidFill>
              <a:schemeClr val="accent2">
                <a:alpha val="75000"/>
              </a:schemeClr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FAA3A9D-FBC3-817C-035E-B976019EF4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2493" y="2071316"/>
            <a:ext cx="6713552" cy="4119172"/>
          </a:xfrm>
        </p:spPr>
        <p:txBody>
          <a:bodyPr anchor="t">
            <a:normAutofit/>
          </a:bodyPr>
          <a:lstStyle/>
          <a:p>
            <a:r>
              <a:rPr lang="es-ES" sz="2200"/>
              <a:t>Entorno de trabajo</a:t>
            </a:r>
          </a:p>
          <a:p>
            <a:r>
              <a:rPr lang="es-ES" sz="2200"/>
              <a:t>Construcción de un programa</a:t>
            </a:r>
          </a:p>
          <a:p>
            <a:r>
              <a:rPr lang="es-CO" sz="2200"/>
              <a:t>Salidas digitales</a:t>
            </a:r>
          </a:p>
          <a:p>
            <a:r>
              <a:rPr lang="es-CO" sz="2200"/>
              <a:t>Funciones de temporización</a:t>
            </a:r>
          </a:p>
          <a:p>
            <a:r>
              <a:rPr lang="es-CO" sz="2200"/>
              <a:t>Funciones en la programación</a:t>
            </a:r>
          </a:p>
        </p:txBody>
      </p:sp>
      <p:pic>
        <p:nvPicPr>
          <p:cNvPr id="2050" name="Picture 2" descr="Por qué estudiar gratis Programación en Visual C++? - Impulso06">
            <a:extLst>
              <a:ext uri="{FF2B5EF4-FFF2-40B4-BE49-F238E27FC236}">
                <a16:creationId xmlns:a16="http://schemas.microsoft.com/office/drawing/2014/main" id="{34E4F4CF-6372-2F67-3E93-EF12516E1B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8" r="31621" b="-1"/>
          <a:stretch>
            <a:fillRect/>
          </a:stretch>
        </p:blipFill>
        <p:spPr bwMode="auto">
          <a:xfrm>
            <a:off x="7675658" y="2093976"/>
            <a:ext cx="3941064" cy="4096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83934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43" name="Rectangle 1032">
            <a:extLst>
              <a:ext uri="{FF2B5EF4-FFF2-40B4-BE49-F238E27FC236}">
                <a16:creationId xmlns:a16="http://schemas.microsoft.com/office/drawing/2014/main" id="{2EB492CD-616E-47F8-933B-5E2D952A05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44" name="Arc 1034">
            <a:extLst>
              <a:ext uri="{FF2B5EF4-FFF2-40B4-BE49-F238E27FC236}">
                <a16:creationId xmlns:a16="http://schemas.microsoft.com/office/drawing/2014/main" id="{59383CF9-23B5-4335-9B21-1791C4CF1C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3967198" flipH="1">
            <a:off x="8631348" y="490493"/>
            <a:ext cx="2987899" cy="2987899"/>
          </a:xfrm>
          <a:prstGeom prst="arc">
            <a:avLst>
              <a:gd name="adj1" fmla="val 14441841"/>
              <a:gd name="adj2" fmla="val 0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142D45EB-BC98-335E-C070-D016151203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4962" y="479493"/>
            <a:ext cx="5458838" cy="1325563"/>
          </a:xfrm>
        </p:spPr>
        <p:txBody>
          <a:bodyPr>
            <a:normAutofit/>
          </a:bodyPr>
          <a:lstStyle/>
          <a:p>
            <a:r>
              <a:rPr lang="es-ES" b="1" dirty="0"/>
              <a:t>SENSORES RESISTIVOS</a:t>
            </a:r>
            <a:endParaRPr lang="es-CO" b="1" dirty="0"/>
          </a:p>
        </p:txBody>
      </p:sp>
      <p:sp>
        <p:nvSpPr>
          <p:cNvPr id="1045" name="Freeform: Shape 1036">
            <a:extLst>
              <a:ext uri="{FF2B5EF4-FFF2-40B4-BE49-F238E27FC236}">
                <a16:creationId xmlns:a16="http://schemas.microsoft.com/office/drawing/2014/main" id="{0007FE00-9498-4706-B255-6437B0252C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486400"/>
            <a:ext cx="2672863" cy="1371600"/>
          </a:xfrm>
          <a:custGeom>
            <a:avLst/>
            <a:gdLst>
              <a:gd name="connsiteX0" fmla="*/ 1721734 w 2672863"/>
              <a:gd name="connsiteY0" fmla="*/ 0 h 1371600"/>
              <a:gd name="connsiteX1" fmla="*/ 2564444 w 2672863"/>
              <a:gd name="connsiteY1" fmla="*/ 213382 h 1371600"/>
              <a:gd name="connsiteX2" fmla="*/ 2672863 w 2672863"/>
              <a:gd name="connsiteY2" fmla="*/ 279248 h 1371600"/>
              <a:gd name="connsiteX3" fmla="*/ 2672863 w 2672863"/>
              <a:gd name="connsiteY3" fmla="*/ 1371600 h 1371600"/>
              <a:gd name="connsiteX4" fmla="*/ 0 w 2672863"/>
              <a:gd name="connsiteY4" fmla="*/ 1371600 h 1371600"/>
              <a:gd name="connsiteX5" fmla="*/ 33268 w 2672863"/>
              <a:gd name="connsiteY5" fmla="*/ 1242216 h 1371600"/>
              <a:gd name="connsiteX6" fmla="*/ 1721734 w 2672863"/>
              <a:gd name="connsiteY6" fmla="*/ 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2863" h="1371600">
                <a:moveTo>
                  <a:pt x="1721734" y="0"/>
                </a:moveTo>
                <a:cubicBezTo>
                  <a:pt x="2026863" y="0"/>
                  <a:pt x="2313937" y="77299"/>
                  <a:pt x="2564444" y="213382"/>
                </a:cubicBezTo>
                <a:lnTo>
                  <a:pt x="2672863" y="279248"/>
                </a:lnTo>
                <a:lnTo>
                  <a:pt x="2672863" y="1371600"/>
                </a:lnTo>
                <a:lnTo>
                  <a:pt x="0" y="1371600"/>
                </a:lnTo>
                <a:lnTo>
                  <a:pt x="33268" y="1242216"/>
                </a:lnTo>
                <a:cubicBezTo>
                  <a:pt x="257110" y="522539"/>
                  <a:pt x="928399" y="0"/>
                  <a:pt x="172173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D13E7A6-A94E-127D-AF7C-FBBE5DBE2C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66080" y="1984443"/>
            <a:ext cx="6360160" cy="4192520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s-ES" sz="5800" b="1" dirty="0"/>
              <a:t>Tipos sensores resistivos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es-CO" altLang="es-CO" sz="3800" dirty="0">
              <a:latin typeface="Arial" panose="020B0604020202020204" pitchFamily="34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s-CO" altLang="es-CO" sz="3800" dirty="0">
                <a:latin typeface="Arial" panose="020B0604020202020204" pitchFamily="34" charset="0"/>
              </a:rPr>
              <a:t>Termistores (NTC/PTC)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s-CO" altLang="es-CO" sz="3800" dirty="0">
                <a:latin typeface="Arial" panose="020B0604020202020204" pitchFamily="34" charset="0"/>
              </a:rPr>
              <a:t>RTD (</a:t>
            </a:r>
            <a:r>
              <a:rPr lang="es-CO" altLang="es-CO" sz="3800" dirty="0" err="1">
                <a:latin typeface="Arial" panose="020B0604020202020204" pitchFamily="34" charset="0"/>
              </a:rPr>
              <a:t>Resistance</a:t>
            </a:r>
            <a:r>
              <a:rPr lang="es-CO" altLang="es-CO" sz="3800" dirty="0">
                <a:latin typeface="Arial" panose="020B0604020202020204" pitchFamily="34" charset="0"/>
              </a:rPr>
              <a:t> </a:t>
            </a:r>
            <a:r>
              <a:rPr lang="es-CO" altLang="es-CO" sz="3800" dirty="0" err="1">
                <a:latin typeface="Arial" panose="020B0604020202020204" pitchFamily="34" charset="0"/>
              </a:rPr>
              <a:t>Temperature</a:t>
            </a:r>
            <a:r>
              <a:rPr lang="es-CO" altLang="es-CO" sz="3800" dirty="0">
                <a:latin typeface="Arial" panose="020B0604020202020204" pitchFamily="34" charset="0"/>
              </a:rPr>
              <a:t> Detector)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s-CO" altLang="es-CO" sz="3800" dirty="0">
                <a:latin typeface="Arial" panose="020B0604020202020204" pitchFamily="34" charset="0"/>
              </a:rPr>
              <a:t>Potenciómetros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s-CO" altLang="es-CO" sz="3800" dirty="0">
                <a:latin typeface="Arial" panose="020B0604020202020204" pitchFamily="34" charset="0"/>
              </a:rPr>
              <a:t>LDR (Light </a:t>
            </a:r>
            <a:r>
              <a:rPr lang="es-CO" altLang="es-CO" sz="3800" dirty="0" err="1">
                <a:latin typeface="Arial" panose="020B0604020202020204" pitchFamily="34" charset="0"/>
              </a:rPr>
              <a:t>Dependent</a:t>
            </a:r>
            <a:r>
              <a:rPr lang="es-CO" altLang="es-CO" sz="3800" dirty="0">
                <a:latin typeface="Arial" panose="020B0604020202020204" pitchFamily="34" charset="0"/>
              </a:rPr>
              <a:t> Resistor)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s-CO" altLang="es-CO" sz="3800" dirty="0">
                <a:latin typeface="Arial" panose="020B0604020202020204" pitchFamily="34" charset="0"/>
              </a:rPr>
              <a:t>Sensores de humedad resistivos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s-CO" altLang="es-CO" sz="3800" dirty="0">
                <a:latin typeface="Arial" panose="020B0604020202020204" pitchFamily="34" charset="0"/>
              </a:rPr>
              <a:t>Sensores de presión resistivos (Galgas)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s-CO" altLang="es-CO" sz="3800" dirty="0">
                <a:latin typeface="Arial" panose="020B0604020202020204" pitchFamily="34" charset="0"/>
              </a:rPr>
              <a:t>Sensores de nivel resistivos</a:t>
            </a:r>
          </a:p>
          <a:p>
            <a:pPr lvl="1"/>
            <a:endParaRPr lang="es-ES" sz="1000" dirty="0"/>
          </a:p>
          <a:p>
            <a:endParaRPr lang="es-ES" sz="1000" dirty="0"/>
          </a:p>
          <a:p>
            <a:endParaRPr lang="es-ES" sz="1000" dirty="0"/>
          </a:p>
          <a:p>
            <a:r>
              <a:rPr lang="es-ES" sz="4300" b="1" dirty="0"/>
              <a:t>Acondicionamiento</a:t>
            </a:r>
          </a:p>
          <a:p>
            <a:r>
              <a:rPr lang="es-ES" sz="4300" b="1" dirty="0"/>
              <a:t>Ajuste digital</a:t>
            </a:r>
          </a:p>
          <a:p>
            <a:r>
              <a:rPr lang="es-CO" sz="4300" b="1" dirty="0"/>
              <a:t>Conversor análogo a digital</a:t>
            </a:r>
            <a:endParaRPr lang="es-CO" sz="1000" b="1" dirty="0"/>
          </a:p>
        </p:txBody>
      </p:sp>
      <p:pic>
        <p:nvPicPr>
          <p:cNvPr id="1032" name="Picture 8" descr="SENSOR DE HUMEDAD RESISTIVO">
            <a:extLst>
              <a:ext uri="{FF2B5EF4-FFF2-40B4-BE49-F238E27FC236}">
                <a16:creationId xmlns:a16="http://schemas.microsoft.com/office/drawing/2014/main" id="{FD556DA3-56DE-A7F1-88D5-8A3C0EB277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" y="3730943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Sensores resistivos tipo Pt de vidrio, PT106051, PT106052, PT106055 |ES|">
            <a:extLst>
              <a:ext uri="{FF2B5EF4-FFF2-40B4-BE49-F238E27FC236}">
                <a16:creationId xmlns:a16="http://schemas.microsoft.com/office/drawing/2014/main" id="{254CD824-AE94-60D5-EAFD-DD337662B8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185" y="13597"/>
            <a:ext cx="3467100" cy="1314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Sensores resistivos – Sensores de Gas - YouTube">
            <a:extLst>
              <a:ext uri="{FF2B5EF4-FFF2-40B4-BE49-F238E27FC236}">
                <a16:creationId xmlns:a16="http://schemas.microsoft.com/office/drawing/2014/main" id="{C6B63876-3AFE-E063-FC45-C5F0551A6F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3735" y="3269906"/>
            <a:ext cx="28575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Sensores – Ingeniería Mecánica Eléctrica">
            <a:extLst>
              <a:ext uri="{FF2B5EF4-FFF2-40B4-BE49-F238E27FC236}">
                <a16:creationId xmlns:a16="http://schemas.microsoft.com/office/drawing/2014/main" id="{0C8D7793-F2A4-F0EE-52E1-5667AF7565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1934" y="1393972"/>
            <a:ext cx="2076450" cy="2227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Sensor de posición lineal resistivo doble rótula ELAP PL2S - Sensing,  Sensores de Medida">
            <a:extLst>
              <a:ext uri="{FF2B5EF4-FFF2-40B4-BE49-F238E27FC236}">
                <a16:creationId xmlns:a16="http://schemas.microsoft.com/office/drawing/2014/main" id="{AEF550E8-0F30-3F8E-3AAD-5DFCE41FE7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142" y="4743303"/>
            <a:ext cx="2946093" cy="174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Sensor de Fuerza Resistivo — 0.25&quot; - SANDOROBOTICS">
            <a:extLst>
              <a:ext uri="{FF2B5EF4-FFF2-40B4-BE49-F238E27FC236}">
                <a16:creationId xmlns:a16="http://schemas.microsoft.com/office/drawing/2014/main" id="{C45345E3-B701-9070-9F2A-5A353111CE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16" y="1736884"/>
            <a:ext cx="2390775" cy="1914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SENSOR DE FUERZA RESISTIVO FSR402 - ZAMUX BOGOTA">
            <a:extLst>
              <a:ext uri="{FF2B5EF4-FFF2-40B4-BE49-F238E27FC236}">
                <a16:creationId xmlns:a16="http://schemas.microsoft.com/office/drawing/2014/main" id="{AC25123B-30D0-83FF-6A91-DFD21B3143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2955" y="2467319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70398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1B1134-8CD2-C904-491D-7FA21E3B42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BAD47CA-FB88-737B-4803-31DD22F17B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04690" y="479493"/>
            <a:ext cx="5458838" cy="1325563"/>
          </a:xfrm>
        </p:spPr>
        <p:txBody>
          <a:bodyPr>
            <a:normAutofit fontScale="90000"/>
          </a:bodyPr>
          <a:lstStyle/>
          <a:p>
            <a:r>
              <a:rPr lang="es-ES" b="1" dirty="0"/>
              <a:t>SENSORES ACONDICIONADOS</a:t>
            </a:r>
            <a:br>
              <a:rPr lang="es-ES" b="1" dirty="0"/>
            </a:br>
            <a:r>
              <a:rPr lang="es-ES" b="1" dirty="0"/>
              <a:t>PNP  -  NPN</a:t>
            </a:r>
            <a:endParaRPr lang="es-CO" b="1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C2727F0-9534-83A5-7529-F9CDC473B5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66080" y="2117123"/>
            <a:ext cx="6360160" cy="2036588"/>
          </a:xfrm>
        </p:spPr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es-CO" altLang="es-CO" sz="3800" dirty="0">
                <a:latin typeface="Arial" panose="020B0604020202020204" pitchFamily="34" charset="0"/>
              </a:rPr>
              <a:t>Capacitivos</a:t>
            </a:r>
          </a:p>
          <a:p>
            <a:pPr>
              <a:buFontTx/>
              <a:buChar char="-"/>
            </a:pPr>
            <a:r>
              <a:rPr lang="es-CO" altLang="es-CO" sz="3800" dirty="0">
                <a:latin typeface="Arial" panose="020B0604020202020204" pitchFamily="34" charset="0"/>
              </a:rPr>
              <a:t>Inductivos</a:t>
            </a:r>
          </a:p>
          <a:p>
            <a:pPr>
              <a:buFontTx/>
              <a:buChar char="-"/>
            </a:pPr>
            <a:r>
              <a:rPr lang="es-CO" altLang="es-CO" sz="3800" dirty="0">
                <a:latin typeface="Arial" panose="020B0604020202020204" pitchFamily="34" charset="0"/>
              </a:rPr>
              <a:t>Ópticos</a:t>
            </a:r>
          </a:p>
          <a:p>
            <a:pPr lvl="1"/>
            <a:endParaRPr lang="es-ES" sz="1000" dirty="0"/>
          </a:p>
          <a:p>
            <a:endParaRPr lang="es-ES" sz="1000" dirty="0"/>
          </a:p>
          <a:p>
            <a:endParaRPr lang="es-ES" sz="1000" dirty="0"/>
          </a:p>
        </p:txBody>
      </p:sp>
      <p:pic>
        <p:nvPicPr>
          <p:cNvPr id="6146" name="Picture 2" descr="Sensores de proximidad PNP vs NPN: ¿cuál debería elegir?">
            <a:extLst>
              <a:ext uri="{FF2B5EF4-FFF2-40B4-BE49-F238E27FC236}">
                <a16:creationId xmlns:a16="http://schemas.microsoft.com/office/drawing/2014/main" id="{F16C21C0-A7BE-03FA-BC80-9A23FE876C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582" y="398658"/>
            <a:ext cx="4397153" cy="2462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✓✓DIFERENCIA SENSORES PNP Y NPN, CONEXIÓN A UN PLC - YouTube">
            <a:extLst>
              <a:ext uri="{FF2B5EF4-FFF2-40B4-BE49-F238E27FC236}">
                <a16:creationId xmlns:a16="http://schemas.microsoft.com/office/drawing/2014/main" id="{8A18E9AA-D637-4D0B-674B-4A3E53552F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802" y="3429000"/>
            <a:ext cx="4064743" cy="2283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Sensores De Proximidad Inductivos Y Capacitivos">
            <a:extLst>
              <a:ext uri="{FF2B5EF4-FFF2-40B4-BE49-F238E27FC236}">
                <a16:creationId xmlns:a16="http://schemas.microsoft.com/office/drawing/2014/main" id="{01E0E61A-B299-8A8A-B63B-4D2511C820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7566" y="4425272"/>
            <a:ext cx="6738674" cy="2123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11100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79" name="Rectangle 3078">
            <a:extLst>
              <a:ext uri="{FF2B5EF4-FFF2-40B4-BE49-F238E27FC236}">
                <a16:creationId xmlns:a16="http://schemas.microsoft.com/office/drawing/2014/main" id="{7FF47CB7-972F-479F-A36D-9E72D26EC8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81" name="Freeform: Shape 3080">
            <a:extLst>
              <a:ext uri="{FF2B5EF4-FFF2-40B4-BE49-F238E27FC236}">
                <a16:creationId xmlns:a16="http://schemas.microsoft.com/office/drawing/2014/main" id="{0D153B68-5844-490D-8E67-F616D6D721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1766176" cy="2061837"/>
          </a:xfrm>
          <a:custGeom>
            <a:avLst/>
            <a:gdLst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45936 w 10768629"/>
              <a:gd name="connsiteY142" fmla="*/ 1713743 h 1978172"/>
              <a:gd name="connsiteX143" fmla="*/ 4818446 w 10768629"/>
              <a:gd name="connsiteY143" fmla="*/ 1726895 h 1978172"/>
              <a:gd name="connsiteX144" fmla="*/ 4813657 w 10768629"/>
              <a:gd name="connsiteY144" fmla="*/ 1730706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45936 w 10768629"/>
              <a:gd name="connsiteY142" fmla="*/ 1713743 h 1978172"/>
              <a:gd name="connsiteX143" fmla="*/ 4818446 w 10768629"/>
              <a:gd name="connsiteY143" fmla="*/ 1726895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45936 w 10768629"/>
              <a:gd name="connsiteY142" fmla="*/ 1713743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40853 w 10768629"/>
              <a:gd name="connsiteY141" fmla="*/ 1657958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232341 w 10768629"/>
              <a:gd name="connsiteY179" fmla="*/ 1785942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232341 w 10768629"/>
              <a:gd name="connsiteY179" fmla="*/ 1785942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0257 w 10768629"/>
              <a:gd name="connsiteY182" fmla="*/ 1789615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84330 h 1978172"/>
              <a:gd name="connsiteX182" fmla="*/ 1120257 w 10768629"/>
              <a:gd name="connsiteY182" fmla="*/ 1789615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</a:cxnLst>
            <a:rect l="l" t="t" r="r" b="b"/>
            <a:pathLst>
              <a:path w="10768629" h="1978172">
                <a:moveTo>
                  <a:pt x="0" y="0"/>
                </a:moveTo>
                <a:lnTo>
                  <a:pt x="10768629" y="0"/>
                </a:lnTo>
                <a:lnTo>
                  <a:pt x="10733254" y="31439"/>
                </a:lnTo>
                <a:lnTo>
                  <a:pt x="10727085" y="37910"/>
                </a:lnTo>
                <a:cubicBezTo>
                  <a:pt x="10712973" y="56080"/>
                  <a:pt x="10699457" y="78430"/>
                  <a:pt x="10675953" y="68623"/>
                </a:cubicBezTo>
                <a:cubicBezTo>
                  <a:pt x="10685972" y="89202"/>
                  <a:pt x="10641629" y="69781"/>
                  <a:pt x="10637091" y="90361"/>
                </a:cubicBezTo>
                <a:cubicBezTo>
                  <a:pt x="10635214" y="107005"/>
                  <a:pt x="10621323" y="104993"/>
                  <a:pt x="10610971" y="110764"/>
                </a:cubicBezTo>
                <a:cubicBezTo>
                  <a:pt x="10603980" y="127568"/>
                  <a:pt x="10551417" y="141180"/>
                  <a:pt x="10532872" y="138028"/>
                </a:cubicBezTo>
                <a:cubicBezTo>
                  <a:pt x="10480300" y="119072"/>
                  <a:pt x="10440532" y="186296"/>
                  <a:pt x="10398558" y="172911"/>
                </a:cubicBezTo>
                <a:cubicBezTo>
                  <a:pt x="10387708" y="174114"/>
                  <a:pt x="10378792" y="177646"/>
                  <a:pt x="10371128" y="182609"/>
                </a:cubicBezTo>
                <a:lnTo>
                  <a:pt x="10352178" y="199976"/>
                </a:lnTo>
                <a:lnTo>
                  <a:pt x="10351815" y="211879"/>
                </a:lnTo>
                <a:lnTo>
                  <a:pt x="10337471" y="218661"/>
                </a:lnTo>
                <a:lnTo>
                  <a:pt x="10334625" y="222351"/>
                </a:lnTo>
                <a:cubicBezTo>
                  <a:pt x="10321108" y="225227"/>
                  <a:pt x="10278615" y="228401"/>
                  <a:pt x="10256365" y="235917"/>
                </a:cubicBezTo>
                <a:cubicBezTo>
                  <a:pt x="10218136" y="258033"/>
                  <a:pt x="10224552" y="209685"/>
                  <a:pt x="10201127" y="267448"/>
                </a:cubicBezTo>
                <a:cubicBezTo>
                  <a:pt x="10121320" y="273476"/>
                  <a:pt x="10040763" y="345580"/>
                  <a:pt x="9961218" y="326720"/>
                </a:cubicBezTo>
                <a:cubicBezTo>
                  <a:pt x="9980173" y="341621"/>
                  <a:pt x="9883038" y="318484"/>
                  <a:pt x="9859715" y="355698"/>
                </a:cubicBezTo>
                <a:cubicBezTo>
                  <a:pt x="9812822" y="367758"/>
                  <a:pt x="9752089" y="383830"/>
                  <a:pt x="9679867" y="399081"/>
                </a:cubicBezTo>
                <a:cubicBezTo>
                  <a:pt x="9618357" y="415668"/>
                  <a:pt x="9525492" y="446315"/>
                  <a:pt x="9490654" y="455225"/>
                </a:cubicBezTo>
                <a:lnTo>
                  <a:pt x="9470837" y="452539"/>
                </a:lnTo>
                <a:lnTo>
                  <a:pt x="9469082" y="454891"/>
                </a:lnTo>
                <a:cubicBezTo>
                  <a:pt x="9460057" y="461184"/>
                  <a:pt x="9453495" y="461729"/>
                  <a:pt x="9448038" y="459733"/>
                </a:cubicBezTo>
                <a:lnTo>
                  <a:pt x="9396821" y="455795"/>
                </a:lnTo>
                <a:lnTo>
                  <a:pt x="9392197" y="459796"/>
                </a:lnTo>
                <a:lnTo>
                  <a:pt x="9347994" y="464462"/>
                </a:lnTo>
                <a:cubicBezTo>
                  <a:pt x="9347959" y="465155"/>
                  <a:pt x="9347925" y="465846"/>
                  <a:pt x="9347889" y="466539"/>
                </a:cubicBezTo>
                <a:cubicBezTo>
                  <a:pt x="9346648" y="471307"/>
                  <a:pt x="9343831" y="475025"/>
                  <a:pt x="9337639" y="476654"/>
                </a:cubicBezTo>
                <a:cubicBezTo>
                  <a:pt x="9354547" y="503661"/>
                  <a:pt x="9307720" y="510631"/>
                  <a:pt x="9287964" y="513052"/>
                </a:cubicBezTo>
                <a:cubicBezTo>
                  <a:pt x="9269905" y="526173"/>
                  <a:pt x="9245386" y="544358"/>
                  <a:pt x="9229283" y="555377"/>
                </a:cubicBezTo>
                <a:lnTo>
                  <a:pt x="9220274" y="557502"/>
                </a:lnTo>
                <a:cubicBezTo>
                  <a:pt x="9220250" y="557668"/>
                  <a:pt x="9220226" y="557835"/>
                  <a:pt x="9220202" y="558001"/>
                </a:cubicBezTo>
                <a:cubicBezTo>
                  <a:pt x="9218468" y="559434"/>
                  <a:pt x="9215591" y="560497"/>
                  <a:pt x="9210908" y="561147"/>
                </a:cubicBezTo>
                <a:lnTo>
                  <a:pt x="9186374" y="565502"/>
                </a:lnTo>
                <a:lnTo>
                  <a:pt x="9181058" y="569943"/>
                </a:lnTo>
                <a:lnTo>
                  <a:pt x="9167549" y="584727"/>
                </a:lnTo>
                <a:lnTo>
                  <a:pt x="9149110" y="598906"/>
                </a:lnTo>
                <a:cubicBezTo>
                  <a:pt x="9133575" y="594395"/>
                  <a:pt x="9087390" y="636567"/>
                  <a:pt x="9078556" y="644039"/>
                </a:cubicBezTo>
                <a:lnTo>
                  <a:pt x="8996399" y="690055"/>
                </a:lnTo>
                <a:cubicBezTo>
                  <a:pt x="8913147" y="777045"/>
                  <a:pt x="8867993" y="772591"/>
                  <a:pt x="8803791" y="813860"/>
                </a:cubicBezTo>
                <a:cubicBezTo>
                  <a:pt x="8745270" y="819906"/>
                  <a:pt x="8690049" y="823612"/>
                  <a:pt x="8636202" y="848463"/>
                </a:cubicBezTo>
                <a:cubicBezTo>
                  <a:pt x="8594799" y="860014"/>
                  <a:pt x="8568613" y="864779"/>
                  <a:pt x="8555372" y="883171"/>
                </a:cubicBezTo>
                <a:lnTo>
                  <a:pt x="8507229" y="901665"/>
                </a:lnTo>
                <a:lnTo>
                  <a:pt x="8428473" y="927985"/>
                </a:lnTo>
                <a:cubicBezTo>
                  <a:pt x="8428287" y="929817"/>
                  <a:pt x="8428100" y="931648"/>
                  <a:pt x="8427914" y="933480"/>
                </a:cubicBezTo>
                <a:lnTo>
                  <a:pt x="8420327" y="941984"/>
                </a:lnTo>
                <a:lnTo>
                  <a:pt x="8394729" y="948347"/>
                </a:lnTo>
                <a:lnTo>
                  <a:pt x="8380548" y="987916"/>
                </a:lnTo>
                <a:lnTo>
                  <a:pt x="8375330" y="965444"/>
                </a:lnTo>
                <a:cubicBezTo>
                  <a:pt x="8372375" y="964202"/>
                  <a:pt x="8344433" y="977378"/>
                  <a:pt x="8340796" y="980522"/>
                </a:cubicBezTo>
                <a:cubicBezTo>
                  <a:pt x="8328292" y="982128"/>
                  <a:pt x="8319237" y="991089"/>
                  <a:pt x="8304438" y="996739"/>
                </a:cubicBezTo>
                <a:cubicBezTo>
                  <a:pt x="8297193" y="1005683"/>
                  <a:pt x="8289328" y="1014568"/>
                  <a:pt x="8280929" y="1023089"/>
                </a:cubicBezTo>
                <a:lnTo>
                  <a:pt x="8275760" y="1027772"/>
                </a:lnTo>
                <a:lnTo>
                  <a:pt x="8275478" y="1027605"/>
                </a:lnTo>
                <a:cubicBezTo>
                  <a:pt x="8273970" y="1028076"/>
                  <a:pt x="8251461" y="1029408"/>
                  <a:pt x="8249003" y="1032033"/>
                </a:cubicBezTo>
                <a:lnTo>
                  <a:pt x="8203836" y="1037347"/>
                </a:lnTo>
                <a:cubicBezTo>
                  <a:pt x="8172789" y="1049890"/>
                  <a:pt x="8148166" y="1034625"/>
                  <a:pt x="8122936" y="1063113"/>
                </a:cubicBezTo>
                <a:cubicBezTo>
                  <a:pt x="8093850" y="1074757"/>
                  <a:pt x="8066781" y="1075350"/>
                  <a:pt x="8043658" y="1092746"/>
                </a:cubicBezTo>
                <a:cubicBezTo>
                  <a:pt x="8032157" y="1089174"/>
                  <a:pt x="8022145" y="1089998"/>
                  <a:pt x="8015351" y="1105478"/>
                </a:cubicBezTo>
                <a:cubicBezTo>
                  <a:pt x="7987544" y="1113006"/>
                  <a:pt x="7977708" y="1099152"/>
                  <a:pt x="7963145" y="1119346"/>
                </a:cubicBezTo>
                <a:cubicBezTo>
                  <a:pt x="7942622" y="1098880"/>
                  <a:pt x="7943760" y="1109516"/>
                  <a:pt x="7938145" y="1120225"/>
                </a:cubicBezTo>
                <a:lnTo>
                  <a:pt x="7937238" y="1121204"/>
                </a:lnTo>
                <a:lnTo>
                  <a:pt x="7934398" y="1118240"/>
                </a:lnTo>
                <a:lnTo>
                  <a:pt x="7918248" y="1124371"/>
                </a:lnTo>
                <a:lnTo>
                  <a:pt x="7914119" y="1127653"/>
                </a:lnTo>
                <a:cubicBezTo>
                  <a:pt x="7911201" y="1129547"/>
                  <a:pt x="7909169" y="1130331"/>
                  <a:pt x="7907658" y="1130350"/>
                </a:cubicBezTo>
                <a:lnTo>
                  <a:pt x="7907434" y="1130103"/>
                </a:lnTo>
                <a:lnTo>
                  <a:pt x="7901508" y="1133245"/>
                </a:lnTo>
                <a:cubicBezTo>
                  <a:pt x="7891644" y="1139271"/>
                  <a:pt x="7882185" y="1145815"/>
                  <a:pt x="7873287" y="1152609"/>
                </a:cubicBezTo>
                <a:cubicBezTo>
                  <a:pt x="7864672" y="1141906"/>
                  <a:pt x="7845199" y="1159242"/>
                  <a:pt x="7834833" y="1153868"/>
                </a:cubicBezTo>
                <a:lnTo>
                  <a:pt x="7828661" y="1139994"/>
                </a:lnTo>
                <a:lnTo>
                  <a:pt x="7823966" y="1143178"/>
                </a:lnTo>
                <a:lnTo>
                  <a:pt x="7815078" y="1151776"/>
                </a:lnTo>
                <a:cubicBezTo>
                  <a:pt x="7813692" y="1152943"/>
                  <a:pt x="7812687" y="1153116"/>
                  <a:pt x="7812026" y="1151522"/>
                </a:cubicBezTo>
                <a:cubicBezTo>
                  <a:pt x="7806555" y="1153054"/>
                  <a:pt x="7788673" y="1159989"/>
                  <a:pt x="7782249" y="1160970"/>
                </a:cubicBezTo>
                <a:lnTo>
                  <a:pt x="7773476" y="1157414"/>
                </a:lnTo>
                <a:lnTo>
                  <a:pt x="7769600" y="1157365"/>
                </a:lnTo>
                <a:lnTo>
                  <a:pt x="7752631" y="1172815"/>
                </a:lnTo>
                <a:lnTo>
                  <a:pt x="7739392" y="1192062"/>
                </a:lnTo>
                <a:lnTo>
                  <a:pt x="7677677" y="1216394"/>
                </a:lnTo>
                <a:lnTo>
                  <a:pt x="7586920" y="1261888"/>
                </a:lnTo>
                <a:cubicBezTo>
                  <a:pt x="7556723" y="1298911"/>
                  <a:pt x="7489187" y="1284518"/>
                  <a:pt x="7486100" y="1292563"/>
                </a:cubicBezTo>
                <a:cubicBezTo>
                  <a:pt x="7454875" y="1308356"/>
                  <a:pt x="7453335" y="1326361"/>
                  <a:pt x="7411323" y="1340732"/>
                </a:cubicBezTo>
                <a:cubicBezTo>
                  <a:pt x="7372519" y="1390006"/>
                  <a:pt x="7288617" y="1403664"/>
                  <a:pt x="7240698" y="1438832"/>
                </a:cubicBezTo>
                <a:cubicBezTo>
                  <a:pt x="7206467" y="1417136"/>
                  <a:pt x="7227555" y="1441678"/>
                  <a:pt x="7197675" y="1447530"/>
                </a:cubicBezTo>
                <a:cubicBezTo>
                  <a:pt x="7211601" y="1474927"/>
                  <a:pt x="7159483" y="1444981"/>
                  <a:pt x="7164788" y="1480293"/>
                </a:cubicBezTo>
                <a:cubicBezTo>
                  <a:pt x="7159184" y="1480240"/>
                  <a:pt x="7153584" y="1479075"/>
                  <a:pt x="7147929" y="1477641"/>
                </a:cubicBezTo>
                <a:lnTo>
                  <a:pt x="7144965" y="1476908"/>
                </a:lnTo>
                <a:lnTo>
                  <a:pt x="7134299" y="1479969"/>
                </a:lnTo>
                <a:lnTo>
                  <a:pt x="7129809" y="1473339"/>
                </a:lnTo>
                <a:lnTo>
                  <a:pt x="7112688" y="1472575"/>
                </a:lnTo>
                <a:cubicBezTo>
                  <a:pt x="7106506" y="1473449"/>
                  <a:pt x="7100123" y="1475741"/>
                  <a:pt x="7093470" y="1480300"/>
                </a:cubicBezTo>
                <a:cubicBezTo>
                  <a:pt x="7079039" y="1501274"/>
                  <a:pt x="7048991" y="1495718"/>
                  <a:pt x="7025034" y="1506934"/>
                </a:cubicBezTo>
                <a:lnTo>
                  <a:pt x="7014783" y="1515868"/>
                </a:lnTo>
                <a:lnTo>
                  <a:pt x="6979706" y="1523511"/>
                </a:lnTo>
                <a:lnTo>
                  <a:pt x="6977890" y="1525793"/>
                </a:lnTo>
                <a:cubicBezTo>
                  <a:pt x="6971996" y="1527914"/>
                  <a:pt x="6959488" y="1529941"/>
                  <a:pt x="6944339" y="1536237"/>
                </a:cubicBezTo>
                <a:lnTo>
                  <a:pt x="6886996" y="1563569"/>
                </a:lnTo>
                <a:lnTo>
                  <a:pt x="6874510" y="1558469"/>
                </a:lnTo>
                <a:lnTo>
                  <a:pt x="6871943" y="1554651"/>
                </a:lnTo>
                <a:lnTo>
                  <a:pt x="6856174" y="1562024"/>
                </a:lnTo>
                <a:lnTo>
                  <a:pt x="6842321" y="1560554"/>
                </a:lnTo>
                <a:lnTo>
                  <a:pt x="6832713" y="1569357"/>
                </a:lnTo>
                <a:lnTo>
                  <a:pt x="6816351" y="1571495"/>
                </a:lnTo>
                <a:cubicBezTo>
                  <a:pt x="6810216" y="1571510"/>
                  <a:pt x="6803310" y="1571324"/>
                  <a:pt x="6795800" y="1572010"/>
                </a:cubicBezTo>
                <a:lnTo>
                  <a:pt x="6777546" y="1568661"/>
                </a:lnTo>
                <a:lnTo>
                  <a:pt x="6751528" y="1574143"/>
                </a:lnTo>
                <a:cubicBezTo>
                  <a:pt x="6731455" y="1578562"/>
                  <a:pt x="6712054" y="1582098"/>
                  <a:pt x="6691966" y="1582255"/>
                </a:cubicBezTo>
                <a:cubicBezTo>
                  <a:pt x="6677921" y="1590738"/>
                  <a:pt x="6663787" y="1595441"/>
                  <a:pt x="6646941" y="1588471"/>
                </a:cubicBezTo>
                <a:cubicBezTo>
                  <a:pt x="6605135" y="1597971"/>
                  <a:pt x="6598373" y="1612583"/>
                  <a:pt x="6568576" y="1606488"/>
                </a:cubicBezTo>
                <a:cubicBezTo>
                  <a:pt x="6562510" y="1614734"/>
                  <a:pt x="6558067" y="1619360"/>
                  <a:pt x="6554358" y="1621701"/>
                </a:cubicBezTo>
                <a:cubicBezTo>
                  <a:pt x="6543227" y="1628727"/>
                  <a:pt x="6538724" y="1615196"/>
                  <a:pt x="6516968" y="1617195"/>
                </a:cubicBezTo>
                <a:cubicBezTo>
                  <a:pt x="6493173" y="1617368"/>
                  <a:pt x="6528193" y="1598652"/>
                  <a:pt x="6506479" y="1602227"/>
                </a:cubicBezTo>
                <a:cubicBezTo>
                  <a:pt x="6486674" y="1613929"/>
                  <a:pt x="6478484" y="1593997"/>
                  <a:pt x="6458436" y="1607332"/>
                </a:cubicBezTo>
                <a:cubicBezTo>
                  <a:pt x="6471168" y="1620800"/>
                  <a:pt x="6410323" y="1615478"/>
                  <a:pt x="6414786" y="1628815"/>
                </a:cubicBezTo>
                <a:cubicBezTo>
                  <a:pt x="6385942" y="1615041"/>
                  <a:pt x="6386569" y="1640238"/>
                  <a:pt x="6357085" y="1640846"/>
                </a:cubicBezTo>
                <a:cubicBezTo>
                  <a:pt x="6341163" y="1636809"/>
                  <a:pt x="6331497" y="1637754"/>
                  <a:pt x="6322636" y="1648213"/>
                </a:cubicBezTo>
                <a:cubicBezTo>
                  <a:pt x="6248448" y="1627802"/>
                  <a:pt x="6286748" y="1654976"/>
                  <a:pt x="6226172" y="1654676"/>
                </a:cubicBezTo>
                <a:lnTo>
                  <a:pt x="6221217" y="1654506"/>
                </a:lnTo>
                <a:lnTo>
                  <a:pt x="6204956" y="1664280"/>
                </a:lnTo>
                <a:cubicBezTo>
                  <a:pt x="6204728" y="1665114"/>
                  <a:pt x="6204498" y="1665947"/>
                  <a:pt x="6204270" y="1666782"/>
                </a:cubicBezTo>
                <a:lnTo>
                  <a:pt x="6143810" y="1661963"/>
                </a:lnTo>
                <a:lnTo>
                  <a:pt x="6136560" y="1665728"/>
                </a:lnTo>
                <a:lnTo>
                  <a:pt x="6096155" y="1656951"/>
                </a:lnTo>
                <a:lnTo>
                  <a:pt x="6075812" y="1655422"/>
                </a:lnTo>
                <a:lnTo>
                  <a:pt x="6039495" y="1649680"/>
                </a:lnTo>
                <a:lnTo>
                  <a:pt x="6036523" y="1652121"/>
                </a:lnTo>
                <a:lnTo>
                  <a:pt x="6029328" y="1649904"/>
                </a:lnTo>
                <a:lnTo>
                  <a:pt x="6024075" y="1652779"/>
                </a:lnTo>
                <a:lnTo>
                  <a:pt x="6018085" y="1652030"/>
                </a:lnTo>
                <a:cubicBezTo>
                  <a:pt x="6006658" y="1653831"/>
                  <a:pt x="5968194" y="1662035"/>
                  <a:pt x="5955513" y="1663584"/>
                </a:cubicBezTo>
                <a:lnTo>
                  <a:pt x="5941996" y="1661326"/>
                </a:lnTo>
                <a:lnTo>
                  <a:pt x="5931789" y="1669915"/>
                </a:lnTo>
                <a:lnTo>
                  <a:pt x="5888686" y="1672175"/>
                </a:lnTo>
                <a:lnTo>
                  <a:pt x="5873794" y="1665454"/>
                </a:lnTo>
                <a:lnTo>
                  <a:pt x="5860022" y="1660635"/>
                </a:lnTo>
                <a:lnTo>
                  <a:pt x="5858237" y="1660649"/>
                </a:lnTo>
                <a:lnTo>
                  <a:pt x="5840319" y="1660798"/>
                </a:lnTo>
                <a:lnTo>
                  <a:pt x="5806984" y="1661075"/>
                </a:lnTo>
                <a:cubicBezTo>
                  <a:pt x="5785708" y="1661533"/>
                  <a:pt x="5764126" y="1662974"/>
                  <a:pt x="5742351" y="1667489"/>
                </a:cubicBezTo>
                <a:cubicBezTo>
                  <a:pt x="5659069" y="1645168"/>
                  <a:pt x="5615134" y="1706361"/>
                  <a:pt x="5521171" y="1671626"/>
                </a:cubicBezTo>
                <a:cubicBezTo>
                  <a:pt x="5491803" y="1671296"/>
                  <a:pt x="5498089" y="1662666"/>
                  <a:pt x="5457384" y="1683952"/>
                </a:cubicBezTo>
                <a:cubicBezTo>
                  <a:pt x="5356959" y="1699287"/>
                  <a:pt x="5078905" y="1774579"/>
                  <a:pt x="4950070" y="1748401"/>
                </a:cubicBezTo>
                <a:cubicBezTo>
                  <a:pt x="4918276" y="1752255"/>
                  <a:pt x="4891043" y="1756936"/>
                  <a:pt x="4872172" y="1757222"/>
                </a:cubicBezTo>
                <a:lnTo>
                  <a:pt x="4809524" y="1761033"/>
                </a:lnTo>
                <a:cubicBezTo>
                  <a:pt x="4791324" y="1772975"/>
                  <a:pt x="4777258" y="1754591"/>
                  <a:pt x="4759058" y="1766533"/>
                </a:cubicBezTo>
                <a:cubicBezTo>
                  <a:pt x="4747481" y="1770744"/>
                  <a:pt x="4734604" y="1772921"/>
                  <a:pt x="4719749" y="1771811"/>
                </a:cubicBezTo>
                <a:cubicBezTo>
                  <a:pt x="4671168" y="1780243"/>
                  <a:pt x="4634134" y="1775931"/>
                  <a:pt x="4568686" y="1786141"/>
                </a:cubicBezTo>
                <a:cubicBezTo>
                  <a:pt x="4544667" y="1777910"/>
                  <a:pt x="4432547" y="1778168"/>
                  <a:pt x="4418751" y="1796932"/>
                </a:cubicBezTo>
                <a:cubicBezTo>
                  <a:pt x="4403360" y="1801488"/>
                  <a:pt x="4385278" y="1795746"/>
                  <a:pt x="4378377" y="1815528"/>
                </a:cubicBezTo>
                <a:cubicBezTo>
                  <a:pt x="4366870" y="1839461"/>
                  <a:pt x="4337372" y="1814003"/>
                  <a:pt x="4320575" y="1832722"/>
                </a:cubicBezTo>
                <a:cubicBezTo>
                  <a:pt x="4277898" y="1857053"/>
                  <a:pt x="4243945" y="1846759"/>
                  <a:pt x="4211935" y="1860177"/>
                </a:cubicBezTo>
                <a:cubicBezTo>
                  <a:pt x="4181519" y="1859584"/>
                  <a:pt x="4171342" y="1859762"/>
                  <a:pt x="4101228" y="1868717"/>
                </a:cubicBezTo>
                <a:cubicBezTo>
                  <a:pt x="4080159" y="1876188"/>
                  <a:pt x="4039427" y="1877381"/>
                  <a:pt x="3973223" y="1881015"/>
                </a:cubicBezTo>
                <a:cubicBezTo>
                  <a:pt x="3971330" y="1884974"/>
                  <a:pt x="3952843" y="1879225"/>
                  <a:pt x="3900992" y="1880603"/>
                </a:cubicBezTo>
                <a:cubicBezTo>
                  <a:pt x="3849141" y="1881981"/>
                  <a:pt x="3740060" y="1895686"/>
                  <a:pt x="3662119" y="1889285"/>
                </a:cubicBezTo>
                <a:cubicBezTo>
                  <a:pt x="3565155" y="1881322"/>
                  <a:pt x="3613412" y="1915150"/>
                  <a:pt x="3496919" y="1873180"/>
                </a:cubicBezTo>
                <a:cubicBezTo>
                  <a:pt x="3488062" y="1895719"/>
                  <a:pt x="3474293" y="1876288"/>
                  <a:pt x="3449433" y="1889681"/>
                </a:cubicBezTo>
                <a:cubicBezTo>
                  <a:pt x="3406553" y="1891629"/>
                  <a:pt x="3413217" y="1897797"/>
                  <a:pt x="3369766" y="1916653"/>
                </a:cubicBezTo>
                <a:cubicBezTo>
                  <a:pt x="3338805" y="1929531"/>
                  <a:pt x="3289487" y="1928617"/>
                  <a:pt x="3269672" y="1938036"/>
                </a:cubicBezTo>
                <a:lnTo>
                  <a:pt x="3224897" y="1943733"/>
                </a:lnTo>
                <a:cubicBezTo>
                  <a:pt x="3188693" y="1949271"/>
                  <a:pt x="3178540" y="1909145"/>
                  <a:pt x="3161463" y="1946591"/>
                </a:cubicBezTo>
                <a:lnTo>
                  <a:pt x="3112044" y="1935614"/>
                </a:lnTo>
                <a:lnTo>
                  <a:pt x="3069716" y="1930463"/>
                </a:lnTo>
                <a:cubicBezTo>
                  <a:pt x="3049937" y="1924285"/>
                  <a:pt x="3047816" y="1925644"/>
                  <a:pt x="3005773" y="1915878"/>
                </a:cubicBezTo>
                <a:cubicBezTo>
                  <a:pt x="2978838" y="1921092"/>
                  <a:pt x="2967972" y="1927319"/>
                  <a:pt x="2897201" y="1926772"/>
                </a:cubicBezTo>
                <a:lnTo>
                  <a:pt x="2783891" y="1931749"/>
                </a:lnTo>
                <a:cubicBezTo>
                  <a:pt x="2753098" y="1932794"/>
                  <a:pt x="2731621" y="1915151"/>
                  <a:pt x="2712447" y="1933044"/>
                </a:cubicBezTo>
                <a:cubicBezTo>
                  <a:pt x="2621923" y="1990472"/>
                  <a:pt x="2637976" y="1949546"/>
                  <a:pt x="2560151" y="1963609"/>
                </a:cubicBezTo>
                <a:cubicBezTo>
                  <a:pt x="2472084" y="1973456"/>
                  <a:pt x="2423631" y="1962133"/>
                  <a:pt x="2367221" y="1971884"/>
                </a:cubicBezTo>
                <a:cubicBezTo>
                  <a:pt x="2355331" y="1950582"/>
                  <a:pt x="2295649" y="1950006"/>
                  <a:pt x="2272130" y="1961162"/>
                </a:cubicBezTo>
                <a:cubicBezTo>
                  <a:pt x="2229336" y="1964326"/>
                  <a:pt x="2232627" y="1943953"/>
                  <a:pt x="2189404" y="1978172"/>
                </a:cubicBezTo>
                <a:cubicBezTo>
                  <a:pt x="2153824" y="1968017"/>
                  <a:pt x="2114605" y="1969166"/>
                  <a:pt x="2077704" y="1965002"/>
                </a:cubicBezTo>
                <a:cubicBezTo>
                  <a:pt x="2053064" y="1962036"/>
                  <a:pt x="2051584" y="1971011"/>
                  <a:pt x="2033299" y="1969042"/>
                </a:cubicBezTo>
                <a:cubicBezTo>
                  <a:pt x="2015014" y="1967073"/>
                  <a:pt x="1998956" y="1958903"/>
                  <a:pt x="1967996" y="1953187"/>
                </a:cubicBezTo>
                <a:cubicBezTo>
                  <a:pt x="1924117" y="1970917"/>
                  <a:pt x="1915668" y="1940297"/>
                  <a:pt x="1855805" y="1926082"/>
                </a:cubicBezTo>
                <a:cubicBezTo>
                  <a:pt x="1830663" y="1943732"/>
                  <a:pt x="1810564" y="1935694"/>
                  <a:pt x="1790957" y="1919460"/>
                </a:cubicBezTo>
                <a:cubicBezTo>
                  <a:pt x="1732588" y="1924884"/>
                  <a:pt x="1679506" y="1900619"/>
                  <a:pt x="1613978" y="1891581"/>
                </a:cubicBezTo>
                <a:cubicBezTo>
                  <a:pt x="1542961" y="1912227"/>
                  <a:pt x="1506863" y="1865666"/>
                  <a:pt x="1436831" y="1856201"/>
                </a:cubicBezTo>
                <a:cubicBezTo>
                  <a:pt x="1409149" y="1862955"/>
                  <a:pt x="1416370" y="1829853"/>
                  <a:pt x="1357365" y="1832140"/>
                </a:cubicBezTo>
                <a:cubicBezTo>
                  <a:pt x="1285880" y="1811785"/>
                  <a:pt x="1273193" y="1786872"/>
                  <a:pt x="1232341" y="1785942"/>
                </a:cubicBezTo>
                <a:cubicBezTo>
                  <a:pt x="1223903" y="1792798"/>
                  <a:pt x="1160576" y="1793911"/>
                  <a:pt x="1162595" y="1784330"/>
                </a:cubicBezTo>
                <a:cubicBezTo>
                  <a:pt x="1153167" y="1787110"/>
                  <a:pt x="1122206" y="1805077"/>
                  <a:pt x="1120257" y="1789615"/>
                </a:cubicBezTo>
                <a:cubicBezTo>
                  <a:pt x="1073149" y="1786750"/>
                  <a:pt x="1034361" y="1768718"/>
                  <a:pt x="991903" y="1786741"/>
                </a:cubicBezTo>
                <a:cubicBezTo>
                  <a:pt x="966383" y="1781126"/>
                  <a:pt x="949501" y="1800915"/>
                  <a:pt x="883960" y="1809389"/>
                </a:cubicBezTo>
                <a:cubicBezTo>
                  <a:pt x="836064" y="1808194"/>
                  <a:pt x="826980" y="1826610"/>
                  <a:pt x="766531" y="1805053"/>
                </a:cubicBezTo>
                <a:cubicBezTo>
                  <a:pt x="732778" y="1801141"/>
                  <a:pt x="694055" y="1787044"/>
                  <a:pt x="669779" y="1800537"/>
                </a:cubicBezTo>
                <a:cubicBezTo>
                  <a:pt x="645252" y="1794709"/>
                  <a:pt x="563495" y="1813232"/>
                  <a:pt x="523898" y="1811085"/>
                </a:cubicBezTo>
                <a:cubicBezTo>
                  <a:pt x="457555" y="1798530"/>
                  <a:pt x="395227" y="1824052"/>
                  <a:pt x="360251" y="1830735"/>
                </a:cubicBezTo>
                <a:cubicBezTo>
                  <a:pt x="313564" y="1825583"/>
                  <a:pt x="298281" y="1811622"/>
                  <a:pt x="255207" y="1818275"/>
                </a:cubicBezTo>
                <a:cubicBezTo>
                  <a:pt x="206572" y="1839769"/>
                  <a:pt x="160277" y="1836800"/>
                  <a:pt x="101803" y="1870647"/>
                </a:cubicBezTo>
                <a:cubicBezTo>
                  <a:pt x="85849" y="1910002"/>
                  <a:pt x="27997" y="1845258"/>
                  <a:pt x="25397" y="1888443"/>
                </a:cubicBezTo>
                <a:cubicBezTo>
                  <a:pt x="19096" y="1881154"/>
                  <a:pt x="11260" y="1878398"/>
                  <a:pt x="2370" y="1878311"/>
                </a:cubicBezTo>
                <a:lnTo>
                  <a:pt x="0" y="1878785"/>
                </a:lnTo>
                <a:lnTo>
                  <a:pt x="0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A715E468-3622-A5F0-9F41-E6D0D07181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034" y="609597"/>
            <a:ext cx="9392421" cy="1330841"/>
          </a:xfrm>
        </p:spPr>
        <p:txBody>
          <a:bodyPr>
            <a:normAutofit/>
          </a:bodyPr>
          <a:lstStyle/>
          <a:p>
            <a:r>
              <a:rPr lang="es-ES" dirty="0"/>
              <a:t>MOTORES DC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D8A9469-3EDF-B5D9-FE92-3607BA99AC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1114" y="2291640"/>
            <a:ext cx="4958966" cy="3917773"/>
          </a:xfrm>
        </p:spPr>
        <p:txBody>
          <a:bodyPr>
            <a:normAutofit/>
          </a:bodyPr>
          <a:lstStyle/>
          <a:p>
            <a:r>
              <a:rPr lang="es-ES" dirty="0"/>
              <a:t>Motor DC</a:t>
            </a:r>
          </a:p>
          <a:p>
            <a:r>
              <a:rPr lang="es-ES" dirty="0"/>
              <a:t>Control de velocidad PWM</a:t>
            </a:r>
          </a:p>
          <a:p>
            <a:r>
              <a:rPr lang="es-ES" dirty="0"/>
              <a:t>Motor Paso A Paso</a:t>
            </a:r>
          </a:p>
          <a:p>
            <a:r>
              <a:rPr lang="es-ES" dirty="0"/>
              <a:t>Servomotor</a:t>
            </a:r>
          </a:p>
          <a:p>
            <a:r>
              <a:rPr lang="es-ES" dirty="0"/>
              <a:t>Control de posición PWM</a:t>
            </a:r>
            <a:endParaRPr lang="es-CO" sz="2400" dirty="0"/>
          </a:p>
        </p:txBody>
      </p:sp>
      <p:pic>
        <p:nvPicPr>
          <p:cNvPr id="3074" name="Picture 2" descr="Como Funcionan los MOTORES DC? TIPOS y Aplicaciones || CURSO Control de MOTORES  DC Parte #1 - YouTube">
            <a:extLst>
              <a:ext uri="{FF2B5EF4-FFF2-40B4-BE49-F238E27FC236}">
                <a16:creationId xmlns:a16="http://schemas.microsoft.com/office/drawing/2014/main" id="{9FC9BDB4-D59F-EA3B-FFB5-52B9B70AF1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56658" y="1270000"/>
            <a:ext cx="6171679" cy="4274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83" name="Freeform: Shape 3082">
            <a:extLst>
              <a:ext uri="{FF2B5EF4-FFF2-40B4-BE49-F238E27FC236}">
                <a16:creationId xmlns:a16="http://schemas.microsoft.com/office/drawing/2014/main" id="{9A0D773F-7A7D-4DBB-9DEA-86BB8B8F4B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5381624" y="6209414"/>
            <a:ext cx="6810375" cy="648586"/>
          </a:xfrm>
          <a:custGeom>
            <a:avLst/>
            <a:gdLst>
              <a:gd name="connsiteX0" fmla="*/ 0 w 10753706"/>
              <a:gd name="connsiteY0" fmla="*/ 0 h 1027260"/>
              <a:gd name="connsiteX1" fmla="*/ 10753706 w 10753706"/>
              <a:gd name="connsiteY1" fmla="*/ 0 h 1027260"/>
              <a:gd name="connsiteX2" fmla="*/ 10748809 w 10753706"/>
              <a:gd name="connsiteY2" fmla="*/ 2522 h 1027260"/>
              <a:gd name="connsiteX3" fmla="*/ 10725330 w 10753706"/>
              <a:gd name="connsiteY3" fmla="*/ 11977 h 1027260"/>
              <a:gd name="connsiteX4" fmla="*/ 10615423 w 10753706"/>
              <a:gd name="connsiteY4" fmla="*/ 52967 h 1027260"/>
              <a:gd name="connsiteX5" fmla="*/ 10533936 w 10753706"/>
              <a:gd name="connsiteY5" fmla="*/ 53095 h 1027260"/>
              <a:gd name="connsiteX6" fmla="*/ 10466876 w 10753706"/>
              <a:gd name="connsiteY6" fmla="*/ 45180 h 1027260"/>
              <a:gd name="connsiteX7" fmla="*/ 10355090 w 10753706"/>
              <a:gd name="connsiteY7" fmla="*/ 89741 h 1027260"/>
              <a:gd name="connsiteX8" fmla="*/ 10087145 w 10753706"/>
              <a:gd name="connsiteY8" fmla="*/ 66115 h 1027260"/>
              <a:gd name="connsiteX9" fmla="*/ 10015902 w 10753706"/>
              <a:gd name="connsiteY9" fmla="*/ 76178 h 1027260"/>
              <a:gd name="connsiteX10" fmla="*/ 9806005 w 10753706"/>
              <a:gd name="connsiteY10" fmla="*/ 102435 h 1027260"/>
              <a:gd name="connsiteX11" fmla="*/ 9602583 w 10753706"/>
              <a:gd name="connsiteY11" fmla="*/ 179170 h 1027260"/>
              <a:gd name="connsiteX12" fmla="*/ 9469719 w 10753706"/>
              <a:gd name="connsiteY12" fmla="*/ 174721 h 1027260"/>
              <a:gd name="connsiteX13" fmla="*/ 9408692 w 10753706"/>
              <a:gd name="connsiteY13" fmla="*/ 189513 h 1027260"/>
              <a:gd name="connsiteX14" fmla="*/ 9364151 w 10753706"/>
              <a:gd name="connsiteY14" fmla="*/ 194072 h 1027260"/>
              <a:gd name="connsiteX15" fmla="*/ 9337751 w 10753706"/>
              <a:gd name="connsiteY15" fmla="*/ 197579 h 1027260"/>
              <a:gd name="connsiteX16" fmla="*/ 9297166 w 10753706"/>
              <a:gd name="connsiteY16" fmla="*/ 216558 h 1027260"/>
              <a:gd name="connsiteX17" fmla="*/ 9123859 w 10753706"/>
              <a:gd name="connsiteY17" fmla="*/ 237356 h 1027260"/>
              <a:gd name="connsiteX18" fmla="*/ 8950741 w 10753706"/>
              <a:gd name="connsiteY18" fmla="*/ 238020 h 1027260"/>
              <a:gd name="connsiteX19" fmla="*/ 8718236 w 10753706"/>
              <a:gd name="connsiteY19" fmla="*/ 303148 h 1027260"/>
              <a:gd name="connsiteX20" fmla="*/ 8694011 w 10753706"/>
              <a:gd name="connsiteY20" fmla="*/ 308812 h 1027260"/>
              <a:gd name="connsiteX21" fmla="*/ 8611976 w 10753706"/>
              <a:gd name="connsiteY21" fmla="*/ 324819 h 1027260"/>
              <a:gd name="connsiteX22" fmla="*/ 8562074 w 10753706"/>
              <a:gd name="connsiteY22" fmla="*/ 337971 h 1027260"/>
              <a:gd name="connsiteX23" fmla="*/ 8501724 w 10753706"/>
              <a:gd name="connsiteY23" fmla="*/ 360865 h 1027260"/>
              <a:gd name="connsiteX24" fmla="*/ 8504489 w 10753706"/>
              <a:gd name="connsiteY24" fmla="*/ 364790 h 1027260"/>
              <a:gd name="connsiteX25" fmla="*/ 8492774 w 10753706"/>
              <a:gd name="connsiteY25" fmla="*/ 366181 h 1027260"/>
              <a:gd name="connsiteX26" fmla="*/ 8466405 w 10753706"/>
              <a:gd name="connsiteY26" fmla="*/ 368724 h 1027260"/>
              <a:gd name="connsiteX27" fmla="*/ 8427069 w 10753706"/>
              <a:gd name="connsiteY27" fmla="*/ 387211 h 1027260"/>
              <a:gd name="connsiteX28" fmla="*/ 8387766 w 10753706"/>
              <a:gd name="connsiteY28" fmla="*/ 377161 h 1027260"/>
              <a:gd name="connsiteX29" fmla="*/ 8315874 w 10753706"/>
              <a:gd name="connsiteY29" fmla="*/ 395527 h 1027260"/>
              <a:gd name="connsiteX30" fmla="*/ 8274474 w 10753706"/>
              <a:gd name="connsiteY30" fmla="*/ 405112 h 1027260"/>
              <a:gd name="connsiteX31" fmla="*/ 8234664 w 10753706"/>
              <a:gd name="connsiteY31" fmla="*/ 410219 h 1027260"/>
              <a:gd name="connsiteX32" fmla="*/ 8211268 w 10753706"/>
              <a:gd name="connsiteY32" fmla="*/ 416791 h 1027260"/>
              <a:gd name="connsiteX33" fmla="*/ 8188615 w 10753706"/>
              <a:gd name="connsiteY33" fmla="*/ 421755 h 1027260"/>
              <a:gd name="connsiteX34" fmla="*/ 8179981 w 10753706"/>
              <a:gd name="connsiteY34" fmla="*/ 420402 h 1027260"/>
              <a:gd name="connsiteX35" fmla="*/ 8179307 w 10753706"/>
              <a:gd name="connsiteY35" fmla="*/ 422516 h 1027260"/>
              <a:gd name="connsiteX36" fmla="*/ 8147929 w 10753706"/>
              <a:gd name="connsiteY36" fmla="*/ 450302 h 1027260"/>
              <a:gd name="connsiteX37" fmla="*/ 8089136 w 10753706"/>
              <a:gd name="connsiteY37" fmla="*/ 465283 h 1027260"/>
              <a:gd name="connsiteX38" fmla="*/ 8049973 w 10753706"/>
              <a:gd name="connsiteY38" fmla="*/ 454121 h 1027260"/>
              <a:gd name="connsiteX39" fmla="*/ 7965913 w 10753706"/>
              <a:gd name="connsiteY39" fmla="*/ 464415 h 1027260"/>
              <a:gd name="connsiteX40" fmla="*/ 7945093 w 10753706"/>
              <a:gd name="connsiteY40" fmla="*/ 464798 h 1027260"/>
              <a:gd name="connsiteX41" fmla="*/ 7935335 w 10753706"/>
              <a:gd name="connsiteY41" fmla="*/ 462442 h 1027260"/>
              <a:gd name="connsiteX42" fmla="*/ 7904779 w 10753706"/>
              <a:gd name="connsiteY42" fmla="*/ 471429 h 1027260"/>
              <a:gd name="connsiteX43" fmla="*/ 7855604 w 10753706"/>
              <a:gd name="connsiteY43" fmla="*/ 480199 h 1027260"/>
              <a:gd name="connsiteX44" fmla="*/ 7832630 w 10753706"/>
              <a:gd name="connsiteY44" fmla="*/ 485371 h 1027260"/>
              <a:gd name="connsiteX45" fmla="*/ 7812438 w 10753706"/>
              <a:gd name="connsiteY45" fmla="*/ 485391 h 1027260"/>
              <a:gd name="connsiteX46" fmla="*/ 7701399 w 10753706"/>
              <a:gd name="connsiteY46" fmla="*/ 495197 h 1027260"/>
              <a:gd name="connsiteX47" fmla="*/ 7674778 w 10753706"/>
              <a:gd name="connsiteY47" fmla="*/ 494723 h 1027260"/>
              <a:gd name="connsiteX48" fmla="*/ 7660445 w 10753706"/>
              <a:gd name="connsiteY48" fmla="*/ 490194 h 1027260"/>
              <a:gd name="connsiteX49" fmla="*/ 7651781 w 10753706"/>
              <a:gd name="connsiteY49" fmla="*/ 493084 h 1027260"/>
              <a:gd name="connsiteX50" fmla="*/ 7584807 w 10753706"/>
              <a:gd name="connsiteY50" fmla="*/ 499490 h 1027260"/>
              <a:gd name="connsiteX51" fmla="*/ 7541324 w 10753706"/>
              <a:gd name="connsiteY51" fmla="*/ 504184 h 1027260"/>
              <a:gd name="connsiteX52" fmla="*/ 7541756 w 10753706"/>
              <a:gd name="connsiteY52" fmla="*/ 512184 h 1027260"/>
              <a:gd name="connsiteX53" fmla="*/ 7503906 w 10753706"/>
              <a:gd name="connsiteY53" fmla="*/ 518551 h 1027260"/>
              <a:gd name="connsiteX54" fmla="*/ 7460411 w 10753706"/>
              <a:gd name="connsiteY54" fmla="*/ 517415 h 1027260"/>
              <a:gd name="connsiteX55" fmla="*/ 7460116 w 10753706"/>
              <a:gd name="connsiteY55" fmla="*/ 517548 h 1027260"/>
              <a:gd name="connsiteX56" fmla="*/ 7297810 w 10753706"/>
              <a:gd name="connsiteY56" fmla="*/ 563947 h 1027260"/>
              <a:gd name="connsiteX57" fmla="*/ 6946388 w 10753706"/>
              <a:gd name="connsiteY57" fmla="*/ 665244 h 1027260"/>
              <a:gd name="connsiteX58" fmla="*/ 6741704 w 10753706"/>
              <a:gd name="connsiteY58" fmla="*/ 679365 h 1027260"/>
              <a:gd name="connsiteX59" fmla="*/ 6624680 w 10753706"/>
              <a:gd name="connsiteY59" fmla="*/ 677674 h 1027260"/>
              <a:gd name="connsiteX60" fmla="*/ 6605700 w 10753706"/>
              <a:gd name="connsiteY60" fmla="*/ 683566 h 1027260"/>
              <a:gd name="connsiteX61" fmla="*/ 6576922 w 10753706"/>
              <a:gd name="connsiteY61" fmla="*/ 683030 h 1027260"/>
              <a:gd name="connsiteX62" fmla="*/ 6405123 w 10753706"/>
              <a:gd name="connsiteY62" fmla="*/ 721946 h 1027260"/>
              <a:gd name="connsiteX63" fmla="*/ 6368938 w 10753706"/>
              <a:gd name="connsiteY63" fmla="*/ 717341 h 1027260"/>
              <a:gd name="connsiteX64" fmla="*/ 6295102 w 10753706"/>
              <a:gd name="connsiteY64" fmla="*/ 729508 h 1027260"/>
              <a:gd name="connsiteX65" fmla="*/ 6202084 w 10753706"/>
              <a:gd name="connsiteY65" fmla="*/ 767091 h 1027260"/>
              <a:gd name="connsiteX66" fmla="*/ 6067157 w 10753706"/>
              <a:gd name="connsiteY66" fmla="*/ 790339 h 1027260"/>
              <a:gd name="connsiteX67" fmla="*/ 6061443 w 10753706"/>
              <a:gd name="connsiteY67" fmla="*/ 796151 h 1027260"/>
              <a:gd name="connsiteX68" fmla="*/ 6051406 w 10753706"/>
              <a:gd name="connsiteY68" fmla="*/ 800684 h 1027260"/>
              <a:gd name="connsiteX69" fmla="*/ 6049097 w 10753706"/>
              <a:gd name="connsiteY69" fmla="*/ 800636 h 1027260"/>
              <a:gd name="connsiteX70" fmla="*/ 6034222 w 10753706"/>
              <a:gd name="connsiteY70" fmla="*/ 804110 h 1027260"/>
              <a:gd name="connsiteX71" fmla="*/ 6033121 w 10753706"/>
              <a:gd name="connsiteY71" fmla="*/ 806078 h 1027260"/>
              <a:gd name="connsiteX72" fmla="*/ 6023593 w 10753706"/>
              <a:gd name="connsiteY72" fmla="*/ 808842 h 1027260"/>
              <a:gd name="connsiteX73" fmla="*/ 6006639 w 10753706"/>
              <a:gd name="connsiteY73" fmla="*/ 815304 h 1027260"/>
              <a:gd name="connsiteX74" fmla="*/ 6001762 w 10753706"/>
              <a:gd name="connsiteY74" fmla="*/ 815557 h 1027260"/>
              <a:gd name="connsiteX75" fmla="*/ 5973534 w 10753706"/>
              <a:gd name="connsiteY75" fmla="*/ 823815 h 1027260"/>
              <a:gd name="connsiteX76" fmla="*/ 5972336 w 10753706"/>
              <a:gd name="connsiteY76" fmla="*/ 823476 h 1027260"/>
              <a:gd name="connsiteX77" fmla="*/ 5960841 w 10753706"/>
              <a:gd name="connsiteY77" fmla="*/ 823819 h 1027260"/>
              <a:gd name="connsiteX78" fmla="*/ 5940719 w 10753706"/>
              <a:gd name="connsiteY78" fmla="*/ 825514 h 1027260"/>
              <a:gd name="connsiteX79" fmla="*/ 5884298 w 10753706"/>
              <a:gd name="connsiteY79" fmla="*/ 823806 h 1027260"/>
              <a:gd name="connsiteX80" fmla="*/ 5854779 w 10753706"/>
              <a:gd name="connsiteY80" fmla="*/ 832365 h 1027260"/>
              <a:gd name="connsiteX81" fmla="*/ 5848382 w 10753706"/>
              <a:gd name="connsiteY81" fmla="*/ 833844 h 1027260"/>
              <a:gd name="connsiteX82" fmla="*/ 5848066 w 10753706"/>
              <a:gd name="connsiteY82" fmla="*/ 833772 h 1027260"/>
              <a:gd name="connsiteX83" fmla="*/ 5840944 w 10753706"/>
              <a:gd name="connsiteY83" fmla="*/ 835132 h 1027260"/>
              <a:gd name="connsiteX84" fmla="*/ 5836719 w 10753706"/>
              <a:gd name="connsiteY84" fmla="*/ 836539 h 1027260"/>
              <a:gd name="connsiteX85" fmla="*/ 5824311 w 10753706"/>
              <a:gd name="connsiteY85" fmla="*/ 839408 h 1027260"/>
              <a:gd name="connsiteX86" fmla="*/ 5818788 w 10753706"/>
              <a:gd name="connsiteY86" fmla="*/ 839727 h 1027260"/>
              <a:gd name="connsiteX87" fmla="*/ 5763953 w 10753706"/>
              <a:gd name="connsiteY87" fmla="*/ 834282 h 1027260"/>
              <a:gd name="connsiteX88" fmla="*/ 5667748 w 10753706"/>
              <a:gd name="connsiteY88" fmla="*/ 840211 h 1027260"/>
              <a:gd name="connsiteX89" fmla="*/ 5573108 w 10753706"/>
              <a:gd name="connsiteY89" fmla="*/ 847611 h 1027260"/>
              <a:gd name="connsiteX90" fmla="*/ 5539137 w 10753706"/>
              <a:gd name="connsiteY90" fmla="*/ 851033 h 1027260"/>
              <a:gd name="connsiteX91" fmla="*/ 5510651 w 10753706"/>
              <a:gd name="connsiteY91" fmla="*/ 844215 h 1027260"/>
              <a:gd name="connsiteX92" fmla="*/ 5457331 w 10753706"/>
              <a:gd name="connsiteY92" fmla="*/ 839159 h 1027260"/>
              <a:gd name="connsiteX93" fmla="*/ 5410613 w 10753706"/>
              <a:gd name="connsiteY93" fmla="*/ 834358 h 1027260"/>
              <a:gd name="connsiteX94" fmla="*/ 5370040 w 10753706"/>
              <a:gd name="connsiteY94" fmla="*/ 862127 h 1027260"/>
              <a:gd name="connsiteX95" fmla="*/ 5318778 w 10753706"/>
              <a:gd name="connsiteY95" fmla="*/ 855310 h 1027260"/>
              <a:gd name="connsiteX96" fmla="*/ 5298645 w 10753706"/>
              <a:gd name="connsiteY96" fmla="*/ 855171 h 1027260"/>
              <a:gd name="connsiteX97" fmla="*/ 5253828 w 10753706"/>
              <a:gd name="connsiteY97" fmla="*/ 859670 h 1027260"/>
              <a:gd name="connsiteX98" fmla="*/ 5216955 w 10753706"/>
              <a:gd name="connsiteY98" fmla="*/ 866245 h 1027260"/>
              <a:gd name="connsiteX99" fmla="*/ 5214344 w 10753706"/>
              <a:gd name="connsiteY99" fmla="*/ 868102 h 1027260"/>
              <a:gd name="connsiteX100" fmla="*/ 5195561 w 10753706"/>
              <a:gd name="connsiteY100" fmla="*/ 869949 h 1027260"/>
              <a:gd name="connsiteX101" fmla="*/ 5182555 w 10753706"/>
              <a:gd name="connsiteY101" fmla="*/ 873542 h 1027260"/>
              <a:gd name="connsiteX102" fmla="*/ 5172552 w 10753706"/>
              <a:gd name="connsiteY102" fmla="*/ 878801 h 1027260"/>
              <a:gd name="connsiteX103" fmla="*/ 5027993 w 10753706"/>
              <a:gd name="connsiteY103" fmla="*/ 889666 h 1027260"/>
              <a:gd name="connsiteX104" fmla="*/ 4939844 w 10753706"/>
              <a:gd name="connsiteY104" fmla="*/ 934802 h 1027260"/>
              <a:gd name="connsiteX105" fmla="*/ 4792576 w 10753706"/>
              <a:gd name="connsiteY105" fmla="*/ 934820 h 1027260"/>
              <a:gd name="connsiteX106" fmla="*/ 4602423 w 10753706"/>
              <a:gd name="connsiteY106" fmla="*/ 958063 h 1027260"/>
              <a:gd name="connsiteX107" fmla="*/ 4290656 w 10753706"/>
              <a:gd name="connsiteY107" fmla="*/ 969152 h 1027260"/>
              <a:gd name="connsiteX108" fmla="*/ 3952334 w 10753706"/>
              <a:gd name="connsiteY108" fmla="*/ 954043 h 1027260"/>
              <a:gd name="connsiteX109" fmla="*/ 3858560 w 10753706"/>
              <a:gd name="connsiteY109" fmla="*/ 948781 h 1027260"/>
              <a:gd name="connsiteX110" fmla="*/ 3846597 w 10753706"/>
              <a:gd name="connsiteY110" fmla="*/ 948382 h 1027260"/>
              <a:gd name="connsiteX111" fmla="*/ 3736044 w 10753706"/>
              <a:gd name="connsiteY111" fmla="*/ 947759 h 1027260"/>
              <a:gd name="connsiteX112" fmla="*/ 3713136 w 10753706"/>
              <a:gd name="connsiteY112" fmla="*/ 946963 h 1027260"/>
              <a:gd name="connsiteX113" fmla="*/ 3695939 w 10753706"/>
              <a:gd name="connsiteY113" fmla="*/ 943639 h 1027260"/>
              <a:gd name="connsiteX114" fmla="*/ 3694125 w 10753706"/>
              <a:gd name="connsiteY114" fmla="*/ 940567 h 1027260"/>
              <a:gd name="connsiteX115" fmla="*/ 3681925 w 10753706"/>
              <a:gd name="connsiteY115" fmla="*/ 939706 h 1027260"/>
              <a:gd name="connsiteX116" fmla="*/ 3679204 w 10753706"/>
              <a:gd name="connsiteY116" fmla="*/ 938926 h 1027260"/>
              <a:gd name="connsiteX117" fmla="*/ 3615656 w 10753706"/>
              <a:gd name="connsiteY117" fmla="*/ 940320 h 1027260"/>
              <a:gd name="connsiteX118" fmla="*/ 3567983 w 10753706"/>
              <a:gd name="connsiteY118" fmla="*/ 935596 h 1027260"/>
              <a:gd name="connsiteX119" fmla="*/ 3422423 w 10753706"/>
              <a:gd name="connsiteY119" fmla="*/ 932129 h 1027260"/>
              <a:gd name="connsiteX120" fmla="*/ 3310925 w 10753706"/>
              <a:gd name="connsiteY120" fmla="*/ 911072 h 1027260"/>
              <a:gd name="connsiteX121" fmla="*/ 3139421 w 10753706"/>
              <a:gd name="connsiteY121" fmla="*/ 934151 h 1027260"/>
              <a:gd name="connsiteX122" fmla="*/ 2996922 w 10753706"/>
              <a:gd name="connsiteY122" fmla="*/ 927537 h 1027260"/>
              <a:gd name="connsiteX123" fmla="*/ 2982785 w 10753706"/>
              <a:gd name="connsiteY123" fmla="*/ 931453 h 1027260"/>
              <a:gd name="connsiteX124" fmla="*/ 2967478 w 10753706"/>
              <a:gd name="connsiteY124" fmla="*/ 933397 h 1027260"/>
              <a:gd name="connsiteX125" fmla="*/ 2948552 w 10753706"/>
              <a:gd name="connsiteY125" fmla="*/ 932961 h 1027260"/>
              <a:gd name="connsiteX126" fmla="*/ 2944404 w 10753706"/>
              <a:gd name="connsiteY126" fmla="*/ 934452 h 1027260"/>
              <a:gd name="connsiteX127" fmla="*/ 2908608 w 10753706"/>
              <a:gd name="connsiteY127" fmla="*/ 937205 h 1027260"/>
              <a:gd name="connsiteX128" fmla="*/ 2904443 w 10753706"/>
              <a:gd name="connsiteY128" fmla="*/ 936455 h 1027260"/>
              <a:gd name="connsiteX129" fmla="*/ 2868935 w 10753706"/>
              <a:gd name="connsiteY129" fmla="*/ 938022 h 1027260"/>
              <a:gd name="connsiteX130" fmla="*/ 2868586 w 10753706"/>
              <a:gd name="connsiteY130" fmla="*/ 937487 h 1027260"/>
              <a:gd name="connsiteX131" fmla="*/ 2859191 w 10753706"/>
              <a:gd name="connsiteY131" fmla="*/ 935503 h 1027260"/>
              <a:gd name="connsiteX132" fmla="*/ 2840915 w 10753706"/>
              <a:gd name="connsiteY132" fmla="*/ 932977 h 1027260"/>
              <a:gd name="connsiteX133" fmla="*/ 2763509 w 10753706"/>
              <a:gd name="connsiteY133" fmla="*/ 921850 h 1027260"/>
              <a:gd name="connsiteX134" fmla="*/ 2756121 w 10753706"/>
              <a:gd name="connsiteY134" fmla="*/ 921864 h 1027260"/>
              <a:gd name="connsiteX135" fmla="*/ 2755998 w 10753706"/>
              <a:gd name="connsiteY135" fmla="*/ 921739 h 1027260"/>
              <a:gd name="connsiteX136" fmla="*/ 2748255 w 10753706"/>
              <a:gd name="connsiteY136" fmla="*/ 921505 h 1027260"/>
              <a:gd name="connsiteX137" fmla="*/ 2694601 w 10753706"/>
              <a:gd name="connsiteY137" fmla="*/ 915575 h 1027260"/>
              <a:gd name="connsiteX138" fmla="*/ 2635357 w 10753706"/>
              <a:gd name="connsiteY138" fmla="*/ 910976 h 1027260"/>
              <a:gd name="connsiteX139" fmla="*/ 2601047 w 10753706"/>
              <a:gd name="connsiteY139" fmla="*/ 910263 h 1027260"/>
              <a:gd name="connsiteX140" fmla="*/ 2507482 w 10753706"/>
              <a:gd name="connsiteY140" fmla="*/ 906211 h 1027260"/>
              <a:gd name="connsiteX141" fmla="*/ 2413884 w 10753706"/>
              <a:gd name="connsiteY141" fmla="*/ 900545 h 1027260"/>
              <a:gd name="connsiteX142" fmla="*/ 2368912 w 10753706"/>
              <a:gd name="connsiteY142" fmla="*/ 888755 h 1027260"/>
              <a:gd name="connsiteX143" fmla="*/ 2349490 w 10753706"/>
              <a:gd name="connsiteY143" fmla="*/ 889719 h 1027260"/>
              <a:gd name="connsiteX144" fmla="*/ 2344290 w 10753706"/>
              <a:gd name="connsiteY144" fmla="*/ 890584 h 1027260"/>
              <a:gd name="connsiteX145" fmla="*/ 2336488 w 10753706"/>
              <a:gd name="connsiteY145" fmla="*/ 891058 h 1027260"/>
              <a:gd name="connsiteX146" fmla="*/ 2329015 w 10753706"/>
              <a:gd name="connsiteY146" fmla="*/ 891627 h 1027260"/>
              <a:gd name="connsiteX147" fmla="*/ 2293898 w 10753706"/>
              <a:gd name="connsiteY147" fmla="*/ 896431 h 1027260"/>
              <a:gd name="connsiteX148" fmla="*/ 2243927 w 10753706"/>
              <a:gd name="connsiteY148" fmla="*/ 888076 h 1027260"/>
              <a:gd name="connsiteX149" fmla="*/ 2223920 w 10753706"/>
              <a:gd name="connsiteY149" fmla="*/ 887331 h 1027260"/>
              <a:gd name="connsiteX150" fmla="*/ 2213081 w 10753706"/>
              <a:gd name="connsiteY150" fmla="*/ 886302 h 1027260"/>
              <a:gd name="connsiteX151" fmla="*/ 2212307 w 10753706"/>
              <a:gd name="connsiteY151" fmla="*/ 885829 h 1027260"/>
              <a:gd name="connsiteX152" fmla="*/ 2152321 w 10753706"/>
              <a:gd name="connsiteY152" fmla="*/ 894418 h 1027260"/>
              <a:gd name="connsiteX153" fmla="*/ 2140985 w 10753706"/>
              <a:gd name="connsiteY153" fmla="*/ 895968 h 1027260"/>
              <a:gd name="connsiteX154" fmla="*/ 2121210 w 10753706"/>
              <a:gd name="connsiteY154" fmla="*/ 899354 h 1027260"/>
              <a:gd name="connsiteX155" fmla="*/ 2119146 w 10753706"/>
              <a:gd name="connsiteY155" fmla="*/ 899033 h 1027260"/>
              <a:gd name="connsiteX156" fmla="*/ 2105666 w 10753706"/>
              <a:gd name="connsiteY156" fmla="*/ 902240 h 1027260"/>
              <a:gd name="connsiteX157" fmla="*/ 2094924 w 10753706"/>
              <a:gd name="connsiteY157" fmla="*/ 907203 h 1027260"/>
              <a:gd name="connsiteX158" fmla="*/ 1949478 w 10753706"/>
              <a:gd name="connsiteY158" fmla="*/ 913748 h 1027260"/>
              <a:gd name="connsiteX159" fmla="*/ 1749684 w 10753706"/>
              <a:gd name="connsiteY159" fmla="*/ 942223 h 1027260"/>
              <a:gd name="connsiteX160" fmla="*/ 1585576 w 10753706"/>
              <a:gd name="connsiteY160" fmla="*/ 954170 h 1027260"/>
              <a:gd name="connsiteX161" fmla="*/ 1476250 w 10753706"/>
              <a:gd name="connsiteY161" fmla="*/ 950653 h 1027260"/>
              <a:gd name="connsiteX162" fmla="*/ 1433927 w 10753706"/>
              <a:gd name="connsiteY162" fmla="*/ 959926 h 1027260"/>
              <a:gd name="connsiteX163" fmla="*/ 1414893 w 10753706"/>
              <a:gd name="connsiteY163" fmla="*/ 957671 h 1027260"/>
              <a:gd name="connsiteX164" fmla="*/ 1411585 w 10753706"/>
              <a:gd name="connsiteY164" fmla="*/ 957179 h 1027260"/>
              <a:gd name="connsiteX165" fmla="*/ 1398896 w 10753706"/>
              <a:gd name="connsiteY165" fmla="*/ 957460 h 1027260"/>
              <a:gd name="connsiteX166" fmla="*/ 1394632 w 10753706"/>
              <a:gd name="connsiteY166" fmla="*/ 954725 h 1027260"/>
              <a:gd name="connsiteX167" fmla="*/ 1375043 w 10753706"/>
              <a:gd name="connsiteY167" fmla="*/ 953132 h 1027260"/>
              <a:gd name="connsiteX168" fmla="*/ 1351876 w 10753706"/>
              <a:gd name="connsiteY168" fmla="*/ 954436 h 1027260"/>
              <a:gd name="connsiteX169" fmla="*/ 1242676 w 10753706"/>
              <a:gd name="connsiteY169" fmla="*/ 963767 h 1027260"/>
              <a:gd name="connsiteX170" fmla="*/ 1205993 w 10753706"/>
              <a:gd name="connsiteY170" fmla="*/ 974080 h 1027260"/>
              <a:gd name="connsiteX171" fmla="*/ 1052221 w 10753706"/>
              <a:gd name="connsiteY171" fmla="*/ 963954 h 1027260"/>
              <a:gd name="connsiteX172" fmla="*/ 968270 w 10753706"/>
              <a:gd name="connsiteY172" fmla="*/ 964761 h 1027260"/>
              <a:gd name="connsiteX173" fmla="*/ 874493 w 10753706"/>
              <a:gd name="connsiteY173" fmla="*/ 998122 h 1027260"/>
              <a:gd name="connsiteX174" fmla="*/ 814411 w 10753706"/>
              <a:gd name="connsiteY174" fmla="*/ 1007391 h 1027260"/>
              <a:gd name="connsiteX175" fmla="*/ 688604 w 10753706"/>
              <a:gd name="connsiteY175" fmla="*/ 1015631 h 1027260"/>
              <a:gd name="connsiteX176" fmla="*/ 618171 w 10753706"/>
              <a:gd name="connsiteY176" fmla="*/ 1027260 h 1027260"/>
              <a:gd name="connsiteX177" fmla="*/ 570379 w 10753706"/>
              <a:gd name="connsiteY177" fmla="*/ 1023487 h 1027260"/>
              <a:gd name="connsiteX178" fmla="*/ 482519 w 10753706"/>
              <a:gd name="connsiteY178" fmla="*/ 1002108 h 1027260"/>
              <a:gd name="connsiteX179" fmla="*/ 475319 w 10753706"/>
              <a:gd name="connsiteY179" fmla="*/ 1009922 h 1027260"/>
              <a:gd name="connsiteX180" fmla="*/ 431104 w 10753706"/>
              <a:gd name="connsiteY180" fmla="*/ 1009317 h 1027260"/>
              <a:gd name="connsiteX181" fmla="*/ 363782 w 10753706"/>
              <a:gd name="connsiteY181" fmla="*/ 1007585 h 1027260"/>
              <a:gd name="connsiteX182" fmla="*/ 325533 w 10753706"/>
              <a:gd name="connsiteY182" fmla="*/ 1008502 h 1027260"/>
              <a:gd name="connsiteX183" fmla="*/ 220429 w 10753706"/>
              <a:gd name="connsiteY183" fmla="*/ 1008927 h 1027260"/>
              <a:gd name="connsiteX184" fmla="*/ 114676 w 10753706"/>
              <a:gd name="connsiteY184" fmla="*/ 1007765 h 1027260"/>
              <a:gd name="connsiteX185" fmla="*/ 13470 w 10753706"/>
              <a:gd name="connsiteY185" fmla="*/ 998544 h 1027260"/>
              <a:gd name="connsiteX186" fmla="*/ 0 w 10753706"/>
              <a:gd name="connsiteY186" fmla="*/ 997355 h 1027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</a:cxnLst>
            <a:rect l="l" t="t" r="r" b="b"/>
            <a:pathLst>
              <a:path w="10753706" h="1027260">
                <a:moveTo>
                  <a:pt x="0" y="0"/>
                </a:moveTo>
                <a:lnTo>
                  <a:pt x="10753706" y="0"/>
                </a:lnTo>
                <a:lnTo>
                  <a:pt x="10748809" y="2522"/>
                </a:lnTo>
                <a:cubicBezTo>
                  <a:pt x="10744031" y="4644"/>
                  <a:pt x="10737551" y="7204"/>
                  <a:pt x="10725330" y="11977"/>
                </a:cubicBezTo>
                <a:cubicBezTo>
                  <a:pt x="10700888" y="21523"/>
                  <a:pt x="10652058" y="39304"/>
                  <a:pt x="10615423" y="52967"/>
                </a:cubicBezTo>
                <a:cubicBezTo>
                  <a:pt x="10598524" y="49017"/>
                  <a:pt x="10550674" y="61360"/>
                  <a:pt x="10533936" y="53095"/>
                </a:cubicBezTo>
                <a:cubicBezTo>
                  <a:pt x="10519435" y="55674"/>
                  <a:pt x="10480156" y="49393"/>
                  <a:pt x="10466876" y="45180"/>
                </a:cubicBezTo>
                <a:cubicBezTo>
                  <a:pt x="10443145" y="68059"/>
                  <a:pt x="10382269" y="71294"/>
                  <a:pt x="10355090" y="89741"/>
                </a:cubicBezTo>
                <a:cubicBezTo>
                  <a:pt x="10286222" y="95376"/>
                  <a:pt x="10146285" y="63529"/>
                  <a:pt x="10087145" y="66115"/>
                </a:cubicBezTo>
                <a:cubicBezTo>
                  <a:pt x="10067575" y="79584"/>
                  <a:pt x="10043111" y="68921"/>
                  <a:pt x="10015902" y="76178"/>
                </a:cubicBezTo>
                <a:cubicBezTo>
                  <a:pt x="9952302" y="84628"/>
                  <a:pt x="9893286" y="103337"/>
                  <a:pt x="9806005" y="102435"/>
                </a:cubicBezTo>
                <a:cubicBezTo>
                  <a:pt x="9782247" y="141133"/>
                  <a:pt x="9674787" y="151643"/>
                  <a:pt x="9602583" y="179170"/>
                </a:cubicBezTo>
                <a:cubicBezTo>
                  <a:pt x="9557658" y="187584"/>
                  <a:pt x="9478290" y="154235"/>
                  <a:pt x="9469719" y="174721"/>
                </a:cubicBezTo>
                <a:cubicBezTo>
                  <a:pt x="9443779" y="165070"/>
                  <a:pt x="9431317" y="185692"/>
                  <a:pt x="9408692" y="189513"/>
                </a:cubicBezTo>
                <a:cubicBezTo>
                  <a:pt x="9387154" y="183843"/>
                  <a:pt x="9380475" y="191089"/>
                  <a:pt x="9364151" y="194072"/>
                </a:cubicBezTo>
                <a:cubicBezTo>
                  <a:pt x="9354686" y="190222"/>
                  <a:pt x="9340485" y="191782"/>
                  <a:pt x="9337751" y="197579"/>
                </a:cubicBezTo>
                <a:cubicBezTo>
                  <a:pt x="9349566" y="209270"/>
                  <a:pt x="9297468" y="207714"/>
                  <a:pt x="9297166" y="216558"/>
                </a:cubicBezTo>
                <a:cubicBezTo>
                  <a:pt x="9269057" y="220999"/>
                  <a:pt x="9139630" y="221783"/>
                  <a:pt x="9123859" y="237356"/>
                </a:cubicBezTo>
                <a:cubicBezTo>
                  <a:pt x="9068176" y="249209"/>
                  <a:pt x="8975349" y="235349"/>
                  <a:pt x="8950741" y="238020"/>
                </a:cubicBezTo>
                <a:cubicBezTo>
                  <a:pt x="8916265" y="215428"/>
                  <a:pt x="8822808" y="292026"/>
                  <a:pt x="8718236" y="303148"/>
                </a:cubicBezTo>
                <a:cubicBezTo>
                  <a:pt x="8703111" y="302060"/>
                  <a:pt x="8695551" y="302792"/>
                  <a:pt x="8694011" y="308812"/>
                </a:cubicBezTo>
                <a:cubicBezTo>
                  <a:pt x="8661810" y="312764"/>
                  <a:pt x="8637956" y="329628"/>
                  <a:pt x="8611976" y="324819"/>
                </a:cubicBezTo>
                <a:cubicBezTo>
                  <a:pt x="8621849" y="336388"/>
                  <a:pt x="8562809" y="325917"/>
                  <a:pt x="8562074" y="337971"/>
                </a:cubicBezTo>
                <a:cubicBezTo>
                  <a:pt x="8543699" y="343978"/>
                  <a:pt x="8511321" y="356396"/>
                  <a:pt x="8501724" y="360865"/>
                </a:cubicBezTo>
                <a:lnTo>
                  <a:pt x="8504489" y="364790"/>
                </a:lnTo>
                <a:lnTo>
                  <a:pt x="8492774" y="366181"/>
                </a:lnTo>
                <a:lnTo>
                  <a:pt x="8466405" y="368724"/>
                </a:lnTo>
                <a:cubicBezTo>
                  <a:pt x="8455454" y="372229"/>
                  <a:pt x="8440175" y="385805"/>
                  <a:pt x="8427069" y="387211"/>
                </a:cubicBezTo>
                <a:cubicBezTo>
                  <a:pt x="8400442" y="392215"/>
                  <a:pt x="8397079" y="382989"/>
                  <a:pt x="8387766" y="377161"/>
                </a:cubicBezTo>
                <a:cubicBezTo>
                  <a:pt x="8369233" y="378548"/>
                  <a:pt x="8334756" y="390869"/>
                  <a:pt x="8315874" y="395527"/>
                </a:cubicBezTo>
                <a:cubicBezTo>
                  <a:pt x="8306664" y="400500"/>
                  <a:pt x="8272845" y="393679"/>
                  <a:pt x="8274474" y="405112"/>
                </a:cubicBezTo>
                <a:cubicBezTo>
                  <a:pt x="8255483" y="406194"/>
                  <a:pt x="8244963" y="408376"/>
                  <a:pt x="8234664" y="410219"/>
                </a:cubicBezTo>
                <a:lnTo>
                  <a:pt x="8211268" y="416791"/>
                </a:lnTo>
                <a:cubicBezTo>
                  <a:pt x="8204720" y="419941"/>
                  <a:pt x="8197411" y="422004"/>
                  <a:pt x="8188615" y="421755"/>
                </a:cubicBezTo>
                <a:lnTo>
                  <a:pt x="8179981" y="420402"/>
                </a:lnTo>
                <a:lnTo>
                  <a:pt x="8179307" y="422516"/>
                </a:lnTo>
                <a:cubicBezTo>
                  <a:pt x="8179027" y="425797"/>
                  <a:pt x="8175790" y="448341"/>
                  <a:pt x="8147929" y="450302"/>
                </a:cubicBezTo>
                <a:cubicBezTo>
                  <a:pt x="8130300" y="457967"/>
                  <a:pt x="8114933" y="461015"/>
                  <a:pt x="8089136" y="465283"/>
                </a:cubicBezTo>
                <a:cubicBezTo>
                  <a:pt x="8072810" y="465920"/>
                  <a:pt x="8069376" y="451569"/>
                  <a:pt x="8049973" y="454121"/>
                </a:cubicBezTo>
                <a:cubicBezTo>
                  <a:pt x="7974508" y="471465"/>
                  <a:pt x="8006050" y="447139"/>
                  <a:pt x="7965913" y="464415"/>
                </a:cubicBezTo>
                <a:cubicBezTo>
                  <a:pt x="7958234" y="466025"/>
                  <a:pt x="7951405" y="465800"/>
                  <a:pt x="7945093" y="464798"/>
                </a:cubicBezTo>
                <a:lnTo>
                  <a:pt x="7935335" y="462442"/>
                </a:lnTo>
                <a:lnTo>
                  <a:pt x="7904779" y="471429"/>
                </a:lnTo>
                <a:cubicBezTo>
                  <a:pt x="7889387" y="474999"/>
                  <a:pt x="7872867" y="477951"/>
                  <a:pt x="7855604" y="480199"/>
                </a:cubicBezTo>
                <a:cubicBezTo>
                  <a:pt x="7850005" y="476378"/>
                  <a:pt x="7838628" y="483595"/>
                  <a:pt x="7832630" y="485371"/>
                </a:cubicBezTo>
                <a:cubicBezTo>
                  <a:pt x="7831473" y="482645"/>
                  <a:pt x="7816623" y="482661"/>
                  <a:pt x="7812438" y="485391"/>
                </a:cubicBezTo>
                <a:cubicBezTo>
                  <a:pt x="7709470" y="505049"/>
                  <a:pt x="7759426" y="473956"/>
                  <a:pt x="7701399" y="495197"/>
                </a:cubicBezTo>
                <a:cubicBezTo>
                  <a:pt x="7690986" y="496989"/>
                  <a:pt x="7682397" y="496365"/>
                  <a:pt x="7674778" y="494723"/>
                </a:cubicBezTo>
                <a:lnTo>
                  <a:pt x="7660445" y="490194"/>
                </a:lnTo>
                <a:lnTo>
                  <a:pt x="7651781" y="493084"/>
                </a:lnTo>
                <a:cubicBezTo>
                  <a:pt x="7616113" y="496548"/>
                  <a:pt x="7603273" y="491735"/>
                  <a:pt x="7584807" y="499490"/>
                </a:cubicBezTo>
                <a:cubicBezTo>
                  <a:pt x="7549256" y="490212"/>
                  <a:pt x="7563949" y="500167"/>
                  <a:pt x="7541324" y="504184"/>
                </a:cubicBezTo>
                <a:cubicBezTo>
                  <a:pt x="7523851" y="508307"/>
                  <a:pt x="7559546" y="509825"/>
                  <a:pt x="7541756" y="512184"/>
                </a:cubicBezTo>
                <a:cubicBezTo>
                  <a:pt x="7520963" y="510864"/>
                  <a:pt x="7525755" y="520497"/>
                  <a:pt x="7503906" y="518551"/>
                </a:cubicBezTo>
                <a:cubicBezTo>
                  <a:pt x="7505924" y="510774"/>
                  <a:pt x="7464361" y="523683"/>
                  <a:pt x="7460411" y="517415"/>
                </a:cubicBezTo>
                <a:lnTo>
                  <a:pt x="7460116" y="517548"/>
                </a:lnTo>
                <a:cubicBezTo>
                  <a:pt x="7447785" y="530928"/>
                  <a:pt x="7310141" y="550568"/>
                  <a:pt x="7297810" y="563947"/>
                </a:cubicBezTo>
                <a:cubicBezTo>
                  <a:pt x="7221791" y="605698"/>
                  <a:pt x="7039072" y="646008"/>
                  <a:pt x="6946388" y="665244"/>
                </a:cubicBezTo>
                <a:cubicBezTo>
                  <a:pt x="6853704" y="684480"/>
                  <a:pt x="6804875" y="677485"/>
                  <a:pt x="6741704" y="679365"/>
                </a:cubicBezTo>
                <a:lnTo>
                  <a:pt x="6624680" y="677674"/>
                </a:lnTo>
                <a:lnTo>
                  <a:pt x="6605700" y="683566"/>
                </a:lnTo>
                <a:cubicBezTo>
                  <a:pt x="6603309" y="685184"/>
                  <a:pt x="6599550" y="685647"/>
                  <a:pt x="6576922" y="683030"/>
                </a:cubicBezTo>
                <a:cubicBezTo>
                  <a:pt x="6527275" y="698355"/>
                  <a:pt x="6440981" y="702347"/>
                  <a:pt x="6405123" y="721946"/>
                </a:cubicBezTo>
                <a:cubicBezTo>
                  <a:pt x="6407963" y="715467"/>
                  <a:pt x="6383450" y="712913"/>
                  <a:pt x="6368938" y="717341"/>
                </a:cubicBezTo>
                <a:cubicBezTo>
                  <a:pt x="6377914" y="692119"/>
                  <a:pt x="6315316" y="744281"/>
                  <a:pt x="6295102" y="729508"/>
                </a:cubicBezTo>
                <a:cubicBezTo>
                  <a:pt x="6300358" y="744473"/>
                  <a:pt x="6240070" y="776254"/>
                  <a:pt x="6202084" y="767091"/>
                </a:cubicBezTo>
                <a:cubicBezTo>
                  <a:pt x="6152826" y="774744"/>
                  <a:pt x="6122010" y="790367"/>
                  <a:pt x="6067157" y="790339"/>
                </a:cubicBezTo>
                <a:cubicBezTo>
                  <a:pt x="6066310" y="792484"/>
                  <a:pt x="6064283" y="794403"/>
                  <a:pt x="6061443" y="796151"/>
                </a:cubicBezTo>
                <a:lnTo>
                  <a:pt x="6051406" y="800684"/>
                </a:lnTo>
                <a:lnTo>
                  <a:pt x="6049097" y="800636"/>
                </a:lnTo>
                <a:cubicBezTo>
                  <a:pt x="6040408" y="801393"/>
                  <a:pt x="6036299" y="802645"/>
                  <a:pt x="6034222" y="804110"/>
                </a:cubicBezTo>
                <a:lnTo>
                  <a:pt x="6033121" y="806078"/>
                </a:lnTo>
                <a:lnTo>
                  <a:pt x="6023593" y="808842"/>
                </a:lnTo>
                <a:lnTo>
                  <a:pt x="6006639" y="815304"/>
                </a:lnTo>
                <a:lnTo>
                  <a:pt x="6001762" y="815557"/>
                </a:lnTo>
                <a:lnTo>
                  <a:pt x="5973534" y="823815"/>
                </a:lnTo>
                <a:lnTo>
                  <a:pt x="5972336" y="823476"/>
                </a:lnTo>
                <a:cubicBezTo>
                  <a:pt x="5969004" y="822901"/>
                  <a:pt x="5965329" y="822833"/>
                  <a:pt x="5960841" y="823819"/>
                </a:cubicBezTo>
                <a:cubicBezTo>
                  <a:pt x="5955860" y="815655"/>
                  <a:pt x="5953515" y="821882"/>
                  <a:pt x="5940719" y="825514"/>
                </a:cubicBezTo>
                <a:cubicBezTo>
                  <a:pt x="5930130" y="813644"/>
                  <a:pt x="5900943" y="827979"/>
                  <a:pt x="5884298" y="823806"/>
                </a:cubicBezTo>
                <a:cubicBezTo>
                  <a:pt x="5875133" y="826741"/>
                  <a:pt x="5865250" y="829630"/>
                  <a:pt x="5854779" y="832365"/>
                </a:cubicBezTo>
                <a:lnTo>
                  <a:pt x="5848382" y="833844"/>
                </a:lnTo>
                <a:lnTo>
                  <a:pt x="5848066" y="833772"/>
                </a:lnTo>
                <a:cubicBezTo>
                  <a:pt x="5846273" y="833879"/>
                  <a:pt x="5844018" y="834284"/>
                  <a:pt x="5840944" y="835132"/>
                </a:cubicBezTo>
                <a:lnTo>
                  <a:pt x="5836719" y="836539"/>
                </a:lnTo>
                <a:lnTo>
                  <a:pt x="5824311" y="839408"/>
                </a:lnTo>
                <a:lnTo>
                  <a:pt x="5818788" y="839727"/>
                </a:lnTo>
                <a:cubicBezTo>
                  <a:pt x="5797008" y="838594"/>
                  <a:pt x="5786883" y="822081"/>
                  <a:pt x="5763953" y="834282"/>
                </a:cubicBezTo>
                <a:cubicBezTo>
                  <a:pt x="5726813" y="837521"/>
                  <a:pt x="5699446" y="830949"/>
                  <a:pt x="5667748" y="840211"/>
                </a:cubicBezTo>
                <a:cubicBezTo>
                  <a:pt x="5632959" y="843205"/>
                  <a:pt x="5601436" y="842280"/>
                  <a:pt x="5573108" y="847611"/>
                </a:cubicBezTo>
                <a:cubicBezTo>
                  <a:pt x="5560030" y="845832"/>
                  <a:pt x="5549547" y="851598"/>
                  <a:pt x="5539137" y="851033"/>
                </a:cubicBezTo>
                <a:cubicBezTo>
                  <a:pt x="5528728" y="850467"/>
                  <a:pt x="5529256" y="837509"/>
                  <a:pt x="5510651" y="844215"/>
                </a:cubicBezTo>
                <a:cubicBezTo>
                  <a:pt x="5494241" y="833607"/>
                  <a:pt x="5466101" y="839171"/>
                  <a:pt x="5457331" y="839159"/>
                </a:cubicBezTo>
                <a:lnTo>
                  <a:pt x="5410613" y="834358"/>
                </a:lnTo>
                <a:lnTo>
                  <a:pt x="5370040" y="862127"/>
                </a:lnTo>
                <a:cubicBezTo>
                  <a:pt x="5357863" y="856469"/>
                  <a:pt x="5319115" y="868069"/>
                  <a:pt x="5318778" y="855310"/>
                </a:cubicBezTo>
                <a:cubicBezTo>
                  <a:pt x="5303920" y="857760"/>
                  <a:pt x="5296727" y="863736"/>
                  <a:pt x="5298645" y="855171"/>
                </a:cubicBezTo>
                <a:cubicBezTo>
                  <a:pt x="5287819" y="855897"/>
                  <a:pt x="5267444" y="857825"/>
                  <a:pt x="5253828" y="859670"/>
                </a:cubicBezTo>
                <a:lnTo>
                  <a:pt x="5216955" y="866245"/>
                </a:lnTo>
                <a:lnTo>
                  <a:pt x="5214344" y="868102"/>
                </a:lnTo>
                <a:cubicBezTo>
                  <a:pt x="5210778" y="868719"/>
                  <a:pt x="5200859" y="869042"/>
                  <a:pt x="5195561" y="869949"/>
                </a:cubicBezTo>
                <a:lnTo>
                  <a:pt x="5182555" y="873542"/>
                </a:lnTo>
                <a:cubicBezTo>
                  <a:pt x="5178496" y="875023"/>
                  <a:pt x="5175066" y="876746"/>
                  <a:pt x="5172552" y="878801"/>
                </a:cubicBezTo>
                <a:cubicBezTo>
                  <a:pt x="5121406" y="873797"/>
                  <a:pt x="5080096" y="886529"/>
                  <a:pt x="5027993" y="889666"/>
                </a:cubicBezTo>
                <a:cubicBezTo>
                  <a:pt x="4999924" y="877115"/>
                  <a:pt x="4946973" y="919452"/>
                  <a:pt x="4939844" y="934802"/>
                </a:cubicBezTo>
                <a:cubicBezTo>
                  <a:pt x="4895154" y="940701"/>
                  <a:pt x="4844006" y="928240"/>
                  <a:pt x="4792576" y="934820"/>
                </a:cubicBezTo>
                <a:lnTo>
                  <a:pt x="4602423" y="958063"/>
                </a:lnTo>
                <a:cubicBezTo>
                  <a:pt x="4488530" y="967131"/>
                  <a:pt x="4399004" y="969822"/>
                  <a:pt x="4290656" y="969152"/>
                </a:cubicBezTo>
                <a:cubicBezTo>
                  <a:pt x="4182308" y="968482"/>
                  <a:pt x="4046938" y="971167"/>
                  <a:pt x="3952334" y="954043"/>
                </a:cubicBezTo>
                <a:lnTo>
                  <a:pt x="3858560" y="948781"/>
                </a:lnTo>
                <a:lnTo>
                  <a:pt x="3846597" y="948382"/>
                </a:lnTo>
                <a:cubicBezTo>
                  <a:pt x="3807516" y="956616"/>
                  <a:pt x="3767475" y="941640"/>
                  <a:pt x="3736044" y="947759"/>
                </a:cubicBezTo>
                <a:cubicBezTo>
                  <a:pt x="3727323" y="948128"/>
                  <a:pt x="3719828" y="947771"/>
                  <a:pt x="3713136" y="946963"/>
                </a:cubicBezTo>
                <a:lnTo>
                  <a:pt x="3695939" y="943639"/>
                </a:lnTo>
                <a:lnTo>
                  <a:pt x="3694125" y="940567"/>
                </a:lnTo>
                <a:lnTo>
                  <a:pt x="3681925" y="939706"/>
                </a:lnTo>
                <a:lnTo>
                  <a:pt x="3679204" y="938926"/>
                </a:lnTo>
                <a:cubicBezTo>
                  <a:pt x="3668160" y="939028"/>
                  <a:pt x="3634193" y="940875"/>
                  <a:pt x="3615656" y="940320"/>
                </a:cubicBezTo>
                <a:cubicBezTo>
                  <a:pt x="3582626" y="936974"/>
                  <a:pt x="3593904" y="949140"/>
                  <a:pt x="3567983" y="935596"/>
                </a:cubicBezTo>
                <a:cubicBezTo>
                  <a:pt x="3504185" y="939048"/>
                  <a:pt x="3482818" y="922224"/>
                  <a:pt x="3422423" y="932129"/>
                </a:cubicBezTo>
                <a:cubicBezTo>
                  <a:pt x="3369166" y="933413"/>
                  <a:pt x="3329486" y="910108"/>
                  <a:pt x="3310925" y="911072"/>
                </a:cubicBezTo>
                <a:cubicBezTo>
                  <a:pt x="3261363" y="909787"/>
                  <a:pt x="3198415" y="933574"/>
                  <a:pt x="3139421" y="934151"/>
                </a:cubicBezTo>
                <a:cubicBezTo>
                  <a:pt x="3088799" y="931012"/>
                  <a:pt x="3038941" y="938464"/>
                  <a:pt x="2996922" y="927537"/>
                </a:cubicBezTo>
                <a:cubicBezTo>
                  <a:pt x="2992673" y="929234"/>
                  <a:pt x="2987900" y="930498"/>
                  <a:pt x="2982785" y="931453"/>
                </a:cubicBezTo>
                <a:lnTo>
                  <a:pt x="2967478" y="933397"/>
                </a:lnTo>
                <a:lnTo>
                  <a:pt x="2948552" y="932961"/>
                </a:lnTo>
                <a:lnTo>
                  <a:pt x="2944404" y="934452"/>
                </a:lnTo>
                <a:lnTo>
                  <a:pt x="2908608" y="937205"/>
                </a:lnTo>
                <a:lnTo>
                  <a:pt x="2904443" y="936455"/>
                </a:lnTo>
                <a:lnTo>
                  <a:pt x="2868935" y="938022"/>
                </a:lnTo>
                <a:lnTo>
                  <a:pt x="2868586" y="937487"/>
                </a:lnTo>
                <a:cubicBezTo>
                  <a:pt x="2866994" y="936327"/>
                  <a:pt x="2864292" y="935538"/>
                  <a:pt x="2859191" y="935503"/>
                </a:cubicBezTo>
                <a:cubicBezTo>
                  <a:pt x="2869075" y="927418"/>
                  <a:pt x="2856828" y="932364"/>
                  <a:pt x="2840915" y="932977"/>
                </a:cubicBezTo>
                <a:lnTo>
                  <a:pt x="2763509" y="921850"/>
                </a:lnTo>
                <a:lnTo>
                  <a:pt x="2756121" y="921864"/>
                </a:lnTo>
                <a:cubicBezTo>
                  <a:pt x="2756081" y="921822"/>
                  <a:pt x="2756039" y="921781"/>
                  <a:pt x="2755998" y="921739"/>
                </a:cubicBezTo>
                <a:cubicBezTo>
                  <a:pt x="2754445" y="921476"/>
                  <a:pt x="2752036" y="921380"/>
                  <a:pt x="2748255" y="921505"/>
                </a:cubicBezTo>
                <a:lnTo>
                  <a:pt x="2694601" y="915575"/>
                </a:lnTo>
                <a:cubicBezTo>
                  <a:pt x="2671223" y="919874"/>
                  <a:pt x="2666972" y="913376"/>
                  <a:pt x="2635357" y="910976"/>
                </a:cubicBezTo>
                <a:cubicBezTo>
                  <a:pt x="2621906" y="915051"/>
                  <a:pt x="2611315" y="913542"/>
                  <a:pt x="2601047" y="910263"/>
                </a:cubicBezTo>
                <a:cubicBezTo>
                  <a:pt x="2570084" y="912074"/>
                  <a:pt x="2542135" y="907435"/>
                  <a:pt x="2507482" y="906211"/>
                </a:cubicBezTo>
                <a:cubicBezTo>
                  <a:pt x="2469706" y="911437"/>
                  <a:pt x="2450920" y="901812"/>
                  <a:pt x="2413884" y="900545"/>
                </a:cubicBezTo>
                <a:cubicBezTo>
                  <a:pt x="2381338" y="909664"/>
                  <a:pt x="2387753" y="892438"/>
                  <a:pt x="2368912" y="888755"/>
                </a:cubicBezTo>
                <a:lnTo>
                  <a:pt x="2349490" y="889719"/>
                </a:lnTo>
                <a:lnTo>
                  <a:pt x="2344290" y="890584"/>
                </a:lnTo>
                <a:cubicBezTo>
                  <a:pt x="2340673" y="891041"/>
                  <a:pt x="2338228" y="891167"/>
                  <a:pt x="2336488" y="891058"/>
                </a:cubicBezTo>
                <a:lnTo>
                  <a:pt x="2329015" y="891627"/>
                </a:lnTo>
                <a:cubicBezTo>
                  <a:pt x="2316843" y="893039"/>
                  <a:pt x="2305064" y="894669"/>
                  <a:pt x="2293898" y="896431"/>
                </a:cubicBezTo>
                <a:cubicBezTo>
                  <a:pt x="2282637" y="890404"/>
                  <a:pt x="2242346" y="900851"/>
                  <a:pt x="2243927" y="888076"/>
                </a:cubicBezTo>
                <a:cubicBezTo>
                  <a:pt x="2228778" y="890081"/>
                  <a:pt x="2220725" y="895845"/>
                  <a:pt x="2223920" y="887331"/>
                </a:cubicBezTo>
                <a:cubicBezTo>
                  <a:pt x="2218877" y="887756"/>
                  <a:pt x="2215583" y="887254"/>
                  <a:pt x="2213081" y="886302"/>
                </a:cubicBezTo>
                <a:lnTo>
                  <a:pt x="2212307" y="885829"/>
                </a:lnTo>
                <a:lnTo>
                  <a:pt x="2152321" y="894418"/>
                </a:lnTo>
                <a:lnTo>
                  <a:pt x="2140985" y="895968"/>
                </a:lnTo>
                <a:lnTo>
                  <a:pt x="2121210" y="899354"/>
                </a:lnTo>
                <a:lnTo>
                  <a:pt x="2119146" y="899033"/>
                </a:lnTo>
                <a:lnTo>
                  <a:pt x="2105666" y="902240"/>
                </a:lnTo>
                <a:cubicBezTo>
                  <a:pt x="2101407" y="903601"/>
                  <a:pt x="2097735" y="905221"/>
                  <a:pt x="2094924" y="907203"/>
                </a:cubicBezTo>
                <a:cubicBezTo>
                  <a:pt x="2044793" y="900664"/>
                  <a:pt x="2001785" y="912168"/>
                  <a:pt x="1949478" y="913748"/>
                </a:cubicBezTo>
                <a:cubicBezTo>
                  <a:pt x="1891937" y="919585"/>
                  <a:pt x="1810334" y="935486"/>
                  <a:pt x="1749684" y="942223"/>
                </a:cubicBezTo>
                <a:lnTo>
                  <a:pt x="1585576" y="954170"/>
                </a:lnTo>
                <a:cubicBezTo>
                  <a:pt x="1549165" y="943719"/>
                  <a:pt x="1511425" y="950847"/>
                  <a:pt x="1476250" y="950653"/>
                </a:cubicBezTo>
                <a:cubicBezTo>
                  <a:pt x="1488515" y="961596"/>
                  <a:pt x="1432660" y="946795"/>
                  <a:pt x="1433927" y="959926"/>
                </a:cubicBezTo>
                <a:cubicBezTo>
                  <a:pt x="1427485" y="959475"/>
                  <a:pt x="1421205" y="958623"/>
                  <a:pt x="1414893" y="957671"/>
                </a:cubicBezTo>
                <a:lnTo>
                  <a:pt x="1411585" y="957179"/>
                </a:lnTo>
                <a:lnTo>
                  <a:pt x="1398896" y="957460"/>
                </a:lnTo>
                <a:lnTo>
                  <a:pt x="1394632" y="954725"/>
                </a:lnTo>
                <a:lnTo>
                  <a:pt x="1375043" y="953132"/>
                </a:lnTo>
                <a:cubicBezTo>
                  <a:pt x="1367813" y="952970"/>
                  <a:pt x="1360155" y="953305"/>
                  <a:pt x="1351876" y="954436"/>
                </a:cubicBezTo>
                <a:cubicBezTo>
                  <a:pt x="1325912" y="963028"/>
                  <a:pt x="1274459" y="952492"/>
                  <a:pt x="1242676" y="963767"/>
                </a:cubicBezTo>
                <a:cubicBezTo>
                  <a:pt x="1230276" y="966918"/>
                  <a:pt x="1216715" y="977098"/>
                  <a:pt x="1205993" y="974080"/>
                </a:cubicBezTo>
                <a:cubicBezTo>
                  <a:pt x="1174251" y="974112"/>
                  <a:pt x="1086982" y="964420"/>
                  <a:pt x="1052221" y="963954"/>
                </a:cubicBezTo>
                <a:cubicBezTo>
                  <a:pt x="1038515" y="970622"/>
                  <a:pt x="1009522" y="962342"/>
                  <a:pt x="968270" y="964761"/>
                </a:cubicBezTo>
                <a:cubicBezTo>
                  <a:pt x="943437" y="973698"/>
                  <a:pt x="900136" y="991017"/>
                  <a:pt x="874493" y="998122"/>
                </a:cubicBezTo>
                <a:cubicBezTo>
                  <a:pt x="848849" y="1005226"/>
                  <a:pt x="853424" y="1009427"/>
                  <a:pt x="814411" y="1007391"/>
                </a:cubicBezTo>
                <a:cubicBezTo>
                  <a:pt x="765926" y="1022821"/>
                  <a:pt x="732885" y="1009859"/>
                  <a:pt x="688604" y="1015631"/>
                </a:cubicBezTo>
                <a:cubicBezTo>
                  <a:pt x="638045" y="1020877"/>
                  <a:pt x="677999" y="1011556"/>
                  <a:pt x="618171" y="1027260"/>
                </a:cubicBezTo>
                <a:cubicBezTo>
                  <a:pt x="609680" y="1023165"/>
                  <a:pt x="583253" y="1020277"/>
                  <a:pt x="570379" y="1023487"/>
                </a:cubicBezTo>
                <a:cubicBezTo>
                  <a:pt x="543992" y="1022523"/>
                  <a:pt x="505183" y="1001686"/>
                  <a:pt x="482519" y="1002108"/>
                </a:cubicBezTo>
                <a:cubicBezTo>
                  <a:pt x="464011" y="1002285"/>
                  <a:pt x="495211" y="1007995"/>
                  <a:pt x="475319" y="1009922"/>
                </a:cubicBezTo>
                <a:cubicBezTo>
                  <a:pt x="450818" y="1011135"/>
                  <a:pt x="454804" y="1022539"/>
                  <a:pt x="431104" y="1009317"/>
                </a:cubicBezTo>
                <a:cubicBezTo>
                  <a:pt x="406857" y="1014651"/>
                  <a:pt x="399686" y="1008456"/>
                  <a:pt x="363782" y="1007585"/>
                </a:cubicBezTo>
                <a:cubicBezTo>
                  <a:pt x="350440" y="1012231"/>
                  <a:pt x="338145" y="1011245"/>
                  <a:pt x="325533" y="1008502"/>
                </a:cubicBezTo>
                <a:cubicBezTo>
                  <a:pt x="291944" y="1011745"/>
                  <a:pt x="259251" y="1008497"/>
                  <a:pt x="220429" y="1008927"/>
                </a:cubicBezTo>
                <a:cubicBezTo>
                  <a:pt x="180594" y="1015852"/>
                  <a:pt x="156150" y="1007265"/>
                  <a:pt x="114676" y="1007765"/>
                </a:cubicBezTo>
                <a:cubicBezTo>
                  <a:pt x="85718" y="1006195"/>
                  <a:pt x="43316" y="1001491"/>
                  <a:pt x="13470" y="998544"/>
                </a:cubicBezTo>
                <a:lnTo>
                  <a:pt x="0" y="997355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04127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107" name="Rectangle 4106">
            <a:extLst>
              <a:ext uri="{FF2B5EF4-FFF2-40B4-BE49-F238E27FC236}">
                <a16:creationId xmlns:a16="http://schemas.microsoft.com/office/drawing/2014/main" id="{D75A5B51-0925-4835-8511-A0DD17EAA9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48ED727B-196C-0383-A74D-1B6AAED9A2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365125"/>
            <a:ext cx="5295015" cy="2063808"/>
          </a:xfrm>
        </p:spPr>
        <p:txBody>
          <a:bodyPr anchor="b">
            <a:normAutofit/>
          </a:bodyPr>
          <a:lstStyle/>
          <a:p>
            <a:r>
              <a:rPr lang="es-ES" sz="5400"/>
              <a:t>VISUALIZADORES DIGITALES</a:t>
            </a:r>
            <a:endParaRPr lang="es-CO" sz="5400"/>
          </a:p>
        </p:txBody>
      </p:sp>
      <p:sp>
        <p:nvSpPr>
          <p:cNvPr id="4109" name="Sketch line">
            <a:extLst>
              <a:ext uri="{FF2B5EF4-FFF2-40B4-BE49-F238E27FC236}">
                <a16:creationId xmlns:a16="http://schemas.microsoft.com/office/drawing/2014/main" id="{5CDFD20D-8E4F-4E3A-AF87-93F23E0D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38200" y="2650181"/>
            <a:ext cx="4343400" cy="18288"/>
          </a:xfrm>
          <a:custGeom>
            <a:avLst/>
            <a:gdLst>
              <a:gd name="csX0" fmla="*/ 0 w 4343400"/>
              <a:gd name="csY0" fmla="*/ 0 h 18288"/>
              <a:gd name="csX1" fmla="*/ 577052 w 4343400"/>
              <a:gd name="csY1" fmla="*/ 0 h 18288"/>
              <a:gd name="csX2" fmla="*/ 1067235 w 4343400"/>
              <a:gd name="csY2" fmla="*/ 0 h 18288"/>
              <a:gd name="csX3" fmla="*/ 1600853 w 4343400"/>
              <a:gd name="csY3" fmla="*/ 0 h 18288"/>
              <a:gd name="csX4" fmla="*/ 2264773 w 4343400"/>
              <a:gd name="csY4" fmla="*/ 0 h 18288"/>
              <a:gd name="csX5" fmla="*/ 2841825 w 4343400"/>
              <a:gd name="csY5" fmla="*/ 0 h 18288"/>
              <a:gd name="csX6" fmla="*/ 3375442 w 4343400"/>
              <a:gd name="csY6" fmla="*/ 0 h 18288"/>
              <a:gd name="csX7" fmla="*/ 4343400 w 4343400"/>
              <a:gd name="csY7" fmla="*/ 0 h 18288"/>
              <a:gd name="csX8" fmla="*/ 4343400 w 4343400"/>
              <a:gd name="csY8" fmla="*/ 18288 h 18288"/>
              <a:gd name="csX9" fmla="*/ 3722914 w 4343400"/>
              <a:gd name="csY9" fmla="*/ 18288 h 18288"/>
              <a:gd name="csX10" fmla="*/ 3189297 w 4343400"/>
              <a:gd name="csY10" fmla="*/ 18288 h 18288"/>
              <a:gd name="csX11" fmla="*/ 2481943 w 4343400"/>
              <a:gd name="csY11" fmla="*/ 18288 h 18288"/>
              <a:gd name="csX12" fmla="*/ 1904891 w 4343400"/>
              <a:gd name="csY12" fmla="*/ 18288 h 18288"/>
              <a:gd name="csX13" fmla="*/ 1414707 w 4343400"/>
              <a:gd name="csY13" fmla="*/ 18288 h 18288"/>
              <a:gd name="csX14" fmla="*/ 750788 w 4343400"/>
              <a:gd name="csY14" fmla="*/ 18288 h 18288"/>
              <a:gd name="csX15" fmla="*/ 0 w 4343400"/>
              <a:gd name="csY15" fmla="*/ 18288 h 18288"/>
              <a:gd name="csX16" fmla="*/ 0 w 4343400"/>
              <a:gd name="csY16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</a:cxnLst>
            <a:rect l="l" t="t" r="r" b="b"/>
            <a:pathLst>
              <a:path w="4343400" h="18288" fill="none" extrusionOk="0">
                <a:moveTo>
                  <a:pt x="0" y="0"/>
                </a:moveTo>
                <a:cubicBezTo>
                  <a:pt x="233209" y="-19550"/>
                  <a:pt x="330816" y="19068"/>
                  <a:pt x="577052" y="0"/>
                </a:cubicBezTo>
                <a:cubicBezTo>
                  <a:pt x="823288" y="-19068"/>
                  <a:pt x="875077" y="10360"/>
                  <a:pt x="1067235" y="0"/>
                </a:cubicBezTo>
                <a:cubicBezTo>
                  <a:pt x="1259393" y="-10360"/>
                  <a:pt x="1410699" y="2939"/>
                  <a:pt x="1600853" y="0"/>
                </a:cubicBezTo>
                <a:cubicBezTo>
                  <a:pt x="1791007" y="-2939"/>
                  <a:pt x="2101644" y="-26225"/>
                  <a:pt x="2264773" y="0"/>
                </a:cubicBezTo>
                <a:cubicBezTo>
                  <a:pt x="2427902" y="26225"/>
                  <a:pt x="2690426" y="-27726"/>
                  <a:pt x="2841825" y="0"/>
                </a:cubicBezTo>
                <a:cubicBezTo>
                  <a:pt x="2993224" y="27726"/>
                  <a:pt x="3172320" y="-18569"/>
                  <a:pt x="3375442" y="0"/>
                </a:cubicBezTo>
                <a:cubicBezTo>
                  <a:pt x="3578564" y="18569"/>
                  <a:pt x="4003119" y="21909"/>
                  <a:pt x="4343400" y="0"/>
                </a:cubicBezTo>
                <a:cubicBezTo>
                  <a:pt x="4343798" y="7429"/>
                  <a:pt x="4343380" y="10822"/>
                  <a:pt x="4343400" y="18288"/>
                </a:cubicBezTo>
                <a:cubicBezTo>
                  <a:pt x="4109047" y="14709"/>
                  <a:pt x="3996986" y="7919"/>
                  <a:pt x="3722914" y="18288"/>
                </a:cubicBezTo>
                <a:cubicBezTo>
                  <a:pt x="3448842" y="28657"/>
                  <a:pt x="3340973" y="29252"/>
                  <a:pt x="3189297" y="18288"/>
                </a:cubicBezTo>
                <a:cubicBezTo>
                  <a:pt x="3037621" y="7324"/>
                  <a:pt x="2636891" y="-9539"/>
                  <a:pt x="2481943" y="18288"/>
                </a:cubicBezTo>
                <a:cubicBezTo>
                  <a:pt x="2326995" y="46115"/>
                  <a:pt x="2131632" y="740"/>
                  <a:pt x="1904891" y="18288"/>
                </a:cubicBezTo>
                <a:cubicBezTo>
                  <a:pt x="1678150" y="35836"/>
                  <a:pt x="1575362" y="-3381"/>
                  <a:pt x="1414707" y="18288"/>
                </a:cubicBezTo>
                <a:cubicBezTo>
                  <a:pt x="1254052" y="39957"/>
                  <a:pt x="1051093" y="-335"/>
                  <a:pt x="750788" y="18288"/>
                </a:cubicBezTo>
                <a:cubicBezTo>
                  <a:pt x="450483" y="36911"/>
                  <a:pt x="293781" y="22900"/>
                  <a:pt x="0" y="18288"/>
                </a:cubicBezTo>
                <a:cubicBezTo>
                  <a:pt x="-591" y="13205"/>
                  <a:pt x="-663" y="6329"/>
                  <a:pt x="0" y="0"/>
                </a:cubicBezTo>
                <a:close/>
              </a:path>
              <a:path w="4343400" h="18288" stroke="0" extrusionOk="0">
                <a:moveTo>
                  <a:pt x="0" y="0"/>
                </a:moveTo>
                <a:cubicBezTo>
                  <a:pt x="212719" y="-28531"/>
                  <a:pt x="340561" y="-1164"/>
                  <a:pt x="577052" y="0"/>
                </a:cubicBezTo>
                <a:cubicBezTo>
                  <a:pt x="813543" y="1164"/>
                  <a:pt x="866967" y="-9376"/>
                  <a:pt x="1067235" y="0"/>
                </a:cubicBezTo>
                <a:cubicBezTo>
                  <a:pt x="1267503" y="9376"/>
                  <a:pt x="1485778" y="-20470"/>
                  <a:pt x="1774589" y="0"/>
                </a:cubicBezTo>
                <a:cubicBezTo>
                  <a:pt x="2063400" y="20470"/>
                  <a:pt x="2090152" y="-14502"/>
                  <a:pt x="2351641" y="0"/>
                </a:cubicBezTo>
                <a:cubicBezTo>
                  <a:pt x="2613130" y="14502"/>
                  <a:pt x="2802864" y="19125"/>
                  <a:pt x="2928693" y="0"/>
                </a:cubicBezTo>
                <a:cubicBezTo>
                  <a:pt x="3054522" y="-19125"/>
                  <a:pt x="3482611" y="-2038"/>
                  <a:pt x="3636046" y="0"/>
                </a:cubicBezTo>
                <a:cubicBezTo>
                  <a:pt x="3789481" y="2038"/>
                  <a:pt x="4012363" y="973"/>
                  <a:pt x="4343400" y="0"/>
                </a:cubicBezTo>
                <a:cubicBezTo>
                  <a:pt x="4342514" y="5429"/>
                  <a:pt x="4344221" y="14046"/>
                  <a:pt x="4343400" y="18288"/>
                </a:cubicBezTo>
                <a:cubicBezTo>
                  <a:pt x="4078870" y="-6138"/>
                  <a:pt x="4015967" y="29658"/>
                  <a:pt x="3809782" y="18288"/>
                </a:cubicBezTo>
                <a:cubicBezTo>
                  <a:pt x="3603597" y="6918"/>
                  <a:pt x="3495552" y="24439"/>
                  <a:pt x="3189297" y="18288"/>
                </a:cubicBezTo>
                <a:cubicBezTo>
                  <a:pt x="2883042" y="12137"/>
                  <a:pt x="2850610" y="32583"/>
                  <a:pt x="2568811" y="18288"/>
                </a:cubicBezTo>
                <a:cubicBezTo>
                  <a:pt x="2287012" y="3993"/>
                  <a:pt x="2279820" y="23580"/>
                  <a:pt x="1991759" y="18288"/>
                </a:cubicBezTo>
                <a:cubicBezTo>
                  <a:pt x="1703698" y="12996"/>
                  <a:pt x="1616455" y="23157"/>
                  <a:pt x="1284405" y="18288"/>
                </a:cubicBezTo>
                <a:cubicBezTo>
                  <a:pt x="952355" y="13419"/>
                  <a:pt x="783530" y="16053"/>
                  <a:pt x="577052" y="18288"/>
                </a:cubicBezTo>
                <a:cubicBezTo>
                  <a:pt x="370574" y="20523"/>
                  <a:pt x="173929" y="5195"/>
                  <a:pt x="0" y="18288"/>
                </a:cubicBezTo>
                <a:cubicBezTo>
                  <a:pt x="668" y="13665"/>
                  <a:pt x="578" y="5675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721FEA4-45B4-D668-153D-8CA09BA213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2648" y="2908005"/>
            <a:ext cx="5295015" cy="3268957"/>
          </a:xfrm>
        </p:spPr>
        <p:txBody>
          <a:bodyPr>
            <a:normAutofit/>
          </a:bodyPr>
          <a:lstStyle/>
          <a:p>
            <a:r>
              <a:rPr lang="es-ES" sz="2200"/>
              <a:t>Visualizadores 7 segmentos</a:t>
            </a:r>
          </a:p>
          <a:p>
            <a:r>
              <a:rPr lang="es-ES" sz="2200"/>
              <a:t>Matriz de leds</a:t>
            </a:r>
          </a:p>
          <a:p>
            <a:r>
              <a:rPr lang="es-ES" sz="2200"/>
              <a:t>Pantallas Cristal liquido LCD</a:t>
            </a:r>
            <a:endParaRPr lang="es-CO" sz="2200"/>
          </a:p>
        </p:txBody>
      </p:sp>
      <p:pic>
        <p:nvPicPr>
          <p:cNvPr id="4100" name="Picture 4" descr="Display LCD de 16x2 WINSTAR WH1602W – Pantalla LCD 16x2 con interfaz I2C,  SPI y 6800 - WINSTAR">
            <a:extLst>
              <a:ext uri="{FF2B5EF4-FFF2-40B4-BE49-F238E27FC236}">
                <a16:creationId xmlns:a16="http://schemas.microsoft.com/office/drawing/2014/main" id="{86175E61-FE7E-DA6C-6021-A918D4E123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96397" y="502825"/>
            <a:ext cx="2603605" cy="2603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Matriz LED 8x8. Composición de matrices Foto de stock 2425244349 |  Shutterstock">
            <a:extLst>
              <a:ext uri="{FF2B5EF4-FFF2-40B4-BE49-F238E27FC236}">
                <a16:creationId xmlns:a16="http://schemas.microsoft.com/office/drawing/2014/main" id="{77A15E90-67C0-7F03-B198-F0EDE17B3A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224328" y="874769"/>
            <a:ext cx="2603605" cy="1859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DISPLAY DE 7 SEGMENTOS x 4 (versión 16-10-18)">
            <a:extLst>
              <a:ext uri="{FF2B5EF4-FFF2-40B4-BE49-F238E27FC236}">
                <a16:creationId xmlns:a16="http://schemas.microsoft.com/office/drawing/2014/main" id="{5306DD8E-CBA8-ADC5-A4EA-6C24E98599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96397" y="3570136"/>
            <a:ext cx="5431536" cy="2462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51824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133" name="Rectangle 5132">
            <a:extLst>
              <a:ext uri="{FF2B5EF4-FFF2-40B4-BE49-F238E27FC236}">
                <a16:creationId xmlns:a16="http://schemas.microsoft.com/office/drawing/2014/main" id="{5F255613-AAE8-4321-9EBA-89253DD450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B1E41190-2DA5-142B-ABD2-EA05580CB6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5393360" cy="1325563"/>
          </a:xfrm>
        </p:spPr>
        <p:txBody>
          <a:bodyPr>
            <a:normAutofit/>
          </a:bodyPr>
          <a:lstStyle/>
          <a:p>
            <a:r>
              <a:rPr lang="es-ES" sz="4100" b="1"/>
              <a:t>INTERFASE USUARIO - MICROCONTROLADOR</a:t>
            </a:r>
            <a:endParaRPr lang="es-CO" sz="4100" b="1"/>
          </a:p>
        </p:txBody>
      </p:sp>
      <p:sp>
        <p:nvSpPr>
          <p:cNvPr id="5135" name="Freeform: Shape 5134">
            <a:extLst>
              <a:ext uri="{FF2B5EF4-FFF2-40B4-BE49-F238E27FC236}">
                <a16:creationId xmlns:a16="http://schemas.microsoft.com/office/drawing/2014/main" id="{5A3987B4-5CBA-4CB7-862B-56A9917A2D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706774" y="0"/>
            <a:ext cx="1290924" cy="700685"/>
          </a:xfrm>
          <a:custGeom>
            <a:avLst/>
            <a:gdLst>
              <a:gd name="connsiteX0" fmla="*/ 0 w 1290924"/>
              <a:gd name="connsiteY0" fmla="*/ 0 h 700685"/>
              <a:gd name="connsiteX1" fmla="*/ 125445 w 1290924"/>
              <a:gd name="connsiteY1" fmla="*/ 0 h 700685"/>
              <a:gd name="connsiteX2" fmla="*/ 125445 w 1290924"/>
              <a:gd name="connsiteY2" fmla="*/ 529211 h 700685"/>
              <a:gd name="connsiteX3" fmla="*/ 1040371 w 1290924"/>
              <a:gd name="connsiteY3" fmla="*/ 0 h 700685"/>
              <a:gd name="connsiteX4" fmla="*/ 1290924 w 1290924"/>
              <a:gd name="connsiteY4" fmla="*/ 0 h 700685"/>
              <a:gd name="connsiteX5" fmla="*/ 94085 w 1290924"/>
              <a:gd name="connsiteY5" fmla="*/ 692290 h 700685"/>
              <a:gd name="connsiteX6" fmla="*/ 62724 w 1290924"/>
              <a:gd name="connsiteY6" fmla="*/ 700685 h 700685"/>
              <a:gd name="connsiteX7" fmla="*/ 0 w 1290924"/>
              <a:gd name="connsiteY7" fmla="*/ 637963 h 700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90924" h="700685">
                <a:moveTo>
                  <a:pt x="0" y="0"/>
                </a:moveTo>
                <a:lnTo>
                  <a:pt x="125445" y="0"/>
                </a:lnTo>
                <a:lnTo>
                  <a:pt x="125445" y="529211"/>
                </a:lnTo>
                <a:lnTo>
                  <a:pt x="1040371" y="0"/>
                </a:lnTo>
                <a:lnTo>
                  <a:pt x="1290924" y="0"/>
                </a:lnTo>
                <a:lnTo>
                  <a:pt x="94085" y="692290"/>
                </a:lnTo>
                <a:cubicBezTo>
                  <a:pt x="84551" y="697800"/>
                  <a:pt x="73733" y="700695"/>
                  <a:pt x="62724" y="700685"/>
                </a:cubicBezTo>
                <a:cubicBezTo>
                  <a:pt x="28082" y="700685"/>
                  <a:pt x="0" y="672604"/>
                  <a:pt x="0" y="637963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dirty="0"/>
          </a:p>
        </p:txBody>
      </p:sp>
      <p:sp>
        <p:nvSpPr>
          <p:cNvPr id="5137" name="Freeform: Shape 5136">
            <a:extLst>
              <a:ext uri="{FF2B5EF4-FFF2-40B4-BE49-F238E27FC236}">
                <a16:creationId xmlns:a16="http://schemas.microsoft.com/office/drawing/2014/main" id="{CB147A70-DC29-4DDF-A34C-2B82C6E229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800770" y="-702"/>
            <a:ext cx="842502" cy="354793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BF25DB4-F359-7EC7-4724-D4B2EF8CDF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393361" cy="4351338"/>
          </a:xfrm>
        </p:spPr>
        <p:txBody>
          <a:bodyPr>
            <a:normAutofit/>
          </a:bodyPr>
          <a:lstStyle/>
          <a:p>
            <a:r>
              <a:rPr lang="es-ES" dirty="0"/>
              <a:t>Teclados matriciales</a:t>
            </a:r>
          </a:p>
          <a:p>
            <a:r>
              <a:rPr lang="es-ES" dirty="0"/>
              <a:t>Teclados USB</a:t>
            </a:r>
          </a:p>
          <a:p>
            <a:r>
              <a:rPr lang="es-ES" dirty="0"/>
              <a:t>Controles bluetooth</a:t>
            </a:r>
          </a:p>
          <a:p>
            <a:r>
              <a:rPr lang="es-ES" dirty="0"/>
              <a:t>Controles radio-frecuencia</a:t>
            </a:r>
            <a:endParaRPr lang="es-CO" dirty="0"/>
          </a:p>
        </p:txBody>
      </p:sp>
      <p:pic>
        <p:nvPicPr>
          <p:cNvPr id="5128" name="Picture 8" descr="Control Remoto Universal IR RF 21 para Televisor, Reproductor de Audio,  Pequeño Electrodoméstico - China Control remoto por infrarrojos  Ultraligero, control remoto">
            <a:extLst>
              <a:ext uri="{FF2B5EF4-FFF2-40B4-BE49-F238E27FC236}">
                <a16:creationId xmlns:a16="http://schemas.microsoft.com/office/drawing/2014/main" id="{1433486C-545C-6A6A-C7A7-32E0AA9891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06774" y="880072"/>
            <a:ext cx="2533422" cy="2533422"/>
          </a:xfrm>
          <a:custGeom>
            <a:avLst/>
            <a:gdLst/>
            <a:ahLst/>
            <a:cxnLst/>
            <a:rect l="l" t="t" r="r" b="b"/>
            <a:pathLst>
              <a:path w="3064284" h="3064284">
                <a:moveTo>
                  <a:pt x="166483" y="0"/>
                </a:moveTo>
                <a:lnTo>
                  <a:pt x="2897801" y="0"/>
                </a:lnTo>
                <a:cubicBezTo>
                  <a:pt x="2989747" y="0"/>
                  <a:pt x="3064284" y="74537"/>
                  <a:pt x="3064284" y="166483"/>
                </a:cubicBezTo>
                <a:lnTo>
                  <a:pt x="3064284" y="2897801"/>
                </a:lnTo>
                <a:cubicBezTo>
                  <a:pt x="3064284" y="2989747"/>
                  <a:pt x="2989747" y="3064284"/>
                  <a:pt x="2897801" y="3064284"/>
                </a:cubicBezTo>
                <a:lnTo>
                  <a:pt x="166483" y="3064284"/>
                </a:lnTo>
                <a:cubicBezTo>
                  <a:pt x="74537" y="3064284"/>
                  <a:pt x="0" y="2989747"/>
                  <a:pt x="0" y="2897801"/>
                </a:cubicBezTo>
                <a:lnTo>
                  <a:pt x="0" y="166483"/>
                </a:lnTo>
                <a:cubicBezTo>
                  <a:pt x="0" y="74537"/>
                  <a:pt x="74537" y="0"/>
                  <a:pt x="166483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Teclado Matricial 4x4 de Botones – 16 dígitos - Electronilab">
            <a:extLst>
              <a:ext uri="{FF2B5EF4-FFF2-40B4-BE49-F238E27FC236}">
                <a16:creationId xmlns:a16="http://schemas.microsoft.com/office/drawing/2014/main" id="{5E01683A-449F-2409-7687-3CA70DB2E1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479313" y="496325"/>
            <a:ext cx="2548728" cy="2548728"/>
          </a:xfrm>
          <a:custGeom>
            <a:avLst/>
            <a:gdLst/>
            <a:ahLst/>
            <a:cxnLst/>
            <a:rect l="l" t="t" r="r" b="b"/>
            <a:pathLst>
              <a:path w="2548728" h="2548728">
                <a:moveTo>
                  <a:pt x="107301" y="0"/>
                </a:moveTo>
                <a:lnTo>
                  <a:pt x="2441427" y="0"/>
                </a:lnTo>
                <a:cubicBezTo>
                  <a:pt x="2500688" y="0"/>
                  <a:pt x="2548728" y="48040"/>
                  <a:pt x="2548728" y="107301"/>
                </a:cubicBezTo>
                <a:lnTo>
                  <a:pt x="2548728" y="2441427"/>
                </a:lnTo>
                <a:cubicBezTo>
                  <a:pt x="2548728" y="2500688"/>
                  <a:pt x="2500688" y="2548728"/>
                  <a:pt x="2441427" y="2548728"/>
                </a:cubicBezTo>
                <a:lnTo>
                  <a:pt x="107301" y="2548728"/>
                </a:lnTo>
                <a:cubicBezTo>
                  <a:pt x="48040" y="2548728"/>
                  <a:pt x="0" y="2500688"/>
                  <a:pt x="0" y="2441427"/>
                </a:cubicBezTo>
                <a:lnTo>
                  <a:pt x="0" y="107301"/>
                </a:lnTo>
                <a:cubicBezTo>
                  <a:pt x="0" y="48040"/>
                  <a:pt x="48040" y="0"/>
                  <a:pt x="107301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Mando Para Xbox Series Xs Xbox Onepc Gamesir Kaleid GAMESIR | falabella.com">
            <a:extLst>
              <a:ext uri="{FF2B5EF4-FFF2-40B4-BE49-F238E27FC236}">
                <a16:creationId xmlns:a16="http://schemas.microsoft.com/office/drawing/2014/main" id="{CEFF748C-2B23-DED1-6901-FBB6FF1F89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06774" y="3624263"/>
            <a:ext cx="2552700" cy="2552700"/>
          </a:xfrm>
          <a:custGeom>
            <a:avLst/>
            <a:gdLst/>
            <a:ahLst/>
            <a:cxnLst/>
            <a:rect l="l" t="t" r="r" b="b"/>
            <a:pathLst>
              <a:path w="1999274" h="2247255">
                <a:moveTo>
                  <a:pt x="108501" y="0"/>
                </a:moveTo>
                <a:lnTo>
                  <a:pt x="1890773" y="0"/>
                </a:lnTo>
                <a:cubicBezTo>
                  <a:pt x="1950696" y="0"/>
                  <a:pt x="1999274" y="48578"/>
                  <a:pt x="1999274" y="108501"/>
                </a:cubicBezTo>
                <a:lnTo>
                  <a:pt x="1999274" y="2138754"/>
                </a:lnTo>
                <a:cubicBezTo>
                  <a:pt x="1999274" y="2198677"/>
                  <a:pt x="1950696" y="2247255"/>
                  <a:pt x="1890773" y="2247255"/>
                </a:cubicBezTo>
                <a:lnTo>
                  <a:pt x="108501" y="2247255"/>
                </a:lnTo>
                <a:cubicBezTo>
                  <a:pt x="48578" y="2247255"/>
                  <a:pt x="0" y="2198677"/>
                  <a:pt x="0" y="2138754"/>
                </a:cubicBezTo>
                <a:lnTo>
                  <a:pt x="0" y="108501"/>
                </a:lnTo>
                <a:cubicBezTo>
                  <a:pt x="0" y="48578"/>
                  <a:pt x="48578" y="0"/>
                  <a:pt x="108501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Teclado Matricial 4x4">
            <a:extLst>
              <a:ext uri="{FF2B5EF4-FFF2-40B4-BE49-F238E27FC236}">
                <a16:creationId xmlns:a16="http://schemas.microsoft.com/office/drawing/2014/main" id="{7B47F5A5-1A02-DA4F-6A1D-AC2F77AC6D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473872" y="3212688"/>
            <a:ext cx="2533423" cy="2533423"/>
          </a:xfrm>
          <a:custGeom>
            <a:avLst/>
            <a:gdLst/>
            <a:ahLst/>
            <a:cxnLst/>
            <a:rect l="l" t="t" r="r" b="b"/>
            <a:pathLst>
              <a:path w="1999274" h="2247255">
                <a:moveTo>
                  <a:pt x="108501" y="0"/>
                </a:moveTo>
                <a:lnTo>
                  <a:pt x="1890773" y="0"/>
                </a:lnTo>
                <a:cubicBezTo>
                  <a:pt x="1950696" y="0"/>
                  <a:pt x="1999274" y="48578"/>
                  <a:pt x="1999274" y="108501"/>
                </a:cubicBezTo>
                <a:lnTo>
                  <a:pt x="1999274" y="2138754"/>
                </a:lnTo>
                <a:cubicBezTo>
                  <a:pt x="1999274" y="2198677"/>
                  <a:pt x="1950696" y="2247255"/>
                  <a:pt x="1890773" y="2247255"/>
                </a:cubicBezTo>
                <a:lnTo>
                  <a:pt x="108501" y="2247255"/>
                </a:lnTo>
                <a:cubicBezTo>
                  <a:pt x="48578" y="2247255"/>
                  <a:pt x="0" y="2198677"/>
                  <a:pt x="0" y="2138754"/>
                </a:cubicBezTo>
                <a:lnTo>
                  <a:pt x="0" y="108501"/>
                </a:lnTo>
                <a:cubicBezTo>
                  <a:pt x="0" y="48578"/>
                  <a:pt x="48578" y="0"/>
                  <a:pt x="108501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39" name="Freeform: Shape 5138">
            <a:extLst>
              <a:ext uri="{FF2B5EF4-FFF2-40B4-BE49-F238E27FC236}">
                <a16:creationId xmlns:a16="http://schemas.microsoft.com/office/drawing/2014/main" id="{D1B80E9C-CF8A-440B-B8F5-54BF121BF4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264232" y="6356350"/>
            <a:ext cx="1211855" cy="501650"/>
          </a:xfrm>
          <a:custGeom>
            <a:avLst/>
            <a:gdLst>
              <a:gd name="connsiteX0" fmla="*/ 995532 w 1991064"/>
              <a:gd name="connsiteY0" fmla="*/ 0 h 824205"/>
              <a:gd name="connsiteX1" fmla="*/ 1984823 w 1991064"/>
              <a:gd name="connsiteY1" fmla="*/ 784423 h 824205"/>
              <a:gd name="connsiteX2" fmla="*/ 1991064 w 1991064"/>
              <a:gd name="connsiteY2" fmla="*/ 824205 h 824205"/>
              <a:gd name="connsiteX3" fmla="*/ 0 w 1991064"/>
              <a:gd name="connsiteY3" fmla="*/ 824205 h 824205"/>
              <a:gd name="connsiteX4" fmla="*/ 6241 w 1991064"/>
              <a:gd name="connsiteY4" fmla="*/ 784423 h 824205"/>
              <a:gd name="connsiteX5" fmla="*/ 995532 w 1991064"/>
              <a:gd name="connsiteY5" fmla="*/ 0 h 824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91064" h="824205">
                <a:moveTo>
                  <a:pt x="995532" y="0"/>
                </a:moveTo>
                <a:cubicBezTo>
                  <a:pt x="1483521" y="0"/>
                  <a:pt x="1890663" y="336754"/>
                  <a:pt x="1984823" y="784423"/>
                </a:cubicBezTo>
                <a:lnTo>
                  <a:pt x="1991064" y="824205"/>
                </a:lnTo>
                <a:lnTo>
                  <a:pt x="0" y="824205"/>
                </a:lnTo>
                <a:lnTo>
                  <a:pt x="6241" y="784423"/>
                </a:lnTo>
                <a:cubicBezTo>
                  <a:pt x="100402" y="336754"/>
                  <a:pt x="507544" y="0"/>
                  <a:pt x="99553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5141" name="Freeform: Shape 5140">
            <a:extLst>
              <a:ext uri="{FF2B5EF4-FFF2-40B4-BE49-F238E27FC236}">
                <a16:creationId xmlns:a16="http://schemas.microsoft.com/office/drawing/2014/main" id="{F1FF25AD-D64E-45A0-B2D0-F4A6AB0926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1195502">
            <a:off x="10118500" y="6009536"/>
            <a:ext cx="1702506" cy="951685"/>
          </a:xfrm>
          <a:custGeom>
            <a:avLst/>
            <a:gdLst>
              <a:gd name="connsiteX0" fmla="*/ 1585229 w 1702506"/>
              <a:gd name="connsiteY0" fmla="*/ 764759 h 951685"/>
              <a:gd name="connsiteX1" fmla="*/ 1623024 w 1702506"/>
              <a:gd name="connsiteY1" fmla="*/ 792810 h 951685"/>
              <a:gd name="connsiteX2" fmla="*/ 1702506 w 1702506"/>
              <a:gd name="connsiteY2" fmla="*/ 951685 h 951685"/>
              <a:gd name="connsiteX3" fmla="*/ 1551862 w 1702506"/>
              <a:gd name="connsiteY3" fmla="*/ 933877 h 951685"/>
              <a:gd name="connsiteX4" fmla="*/ 1513200 w 1702506"/>
              <a:gd name="connsiteY4" fmla="*/ 856627 h 951685"/>
              <a:gd name="connsiteX5" fmla="*/ 1538499 w 1702506"/>
              <a:gd name="connsiteY5" fmla="*/ 770415 h 951685"/>
              <a:gd name="connsiteX6" fmla="*/ 1585229 w 1702506"/>
              <a:gd name="connsiteY6" fmla="*/ 764759 h 951685"/>
              <a:gd name="connsiteX7" fmla="*/ 933455 w 1702506"/>
              <a:gd name="connsiteY7" fmla="*/ 161308 h 951685"/>
              <a:gd name="connsiteX8" fmla="*/ 957797 w 1702506"/>
              <a:gd name="connsiteY8" fmla="*/ 167970 h 951685"/>
              <a:gd name="connsiteX9" fmla="*/ 1286982 w 1702506"/>
              <a:gd name="connsiteY9" fmla="*/ 387616 h 951685"/>
              <a:gd name="connsiteX10" fmla="*/ 1293725 w 1702506"/>
              <a:gd name="connsiteY10" fmla="*/ 477075 h 951685"/>
              <a:gd name="connsiteX11" fmla="*/ 1245453 w 1702506"/>
              <a:gd name="connsiteY11" fmla="*/ 499154 h 951685"/>
              <a:gd name="connsiteX12" fmla="*/ 1245167 w 1702506"/>
              <a:gd name="connsiteY12" fmla="*/ 499154 h 951685"/>
              <a:gd name="connsiteX13" fmla="*/ 1203638 w 1702506"/>
              <a:gd name="connsiteY13" fmla="*/ 484104 h 951685"/>
              <a:gd name="connsiteX14" fmla="*/ 900647 w 1702506"/>
              <a:gd name="connsiteY14" fmla="*/ 281508 h 951685"/>
              <a:gd name="connsiteX15" fmla="*/ 872454 w 1702506"/>
              <a:gd name="connsiteY15" fmla="*/ 196164 h 951685"/>
              <a:gd name="connsiteX16" fmla="*/ 933455 w 1702506"/>
              <a:gd name="connsiteY16" fmla="*/ 161308 h 951685"/>
              <a:gd name="connsiteX17" fmla="*/ 454020 w 1702506"/>
              <a:gd name="connsiteY17" fmla="*/ 13474 h 951685"/>
              <a:gd name="connsiteX18" fmla="*/ 477919 w 1702506"/>
              <a:gd name="connsiteY18" fmla="*/ 21437 h 951685"/>
              <a:gd name="connsiteX19" fmla="*/ 509236 w 1702506"/>
              <a:gd name="connsiteY19" fmla="*/ 84182 h 951685"/>
              <a:gd name="connsiteX20" fmla="*/ 445829 w 1702506"/>
              <a:gd name="connsiteY20" fmla="*/ 139871 h 951685"/>
              <a:gd name="connsiteX21" fmla="*/ 437447 w 1702506"/>
              <a:gd name="connsiteY21" fmla="*/ 139395 h 951685"/>
              <a:gd name="connsiteX22" fmla="*/ 73211 w 1702506"/>
              <a:gd name="connsiteY22" fmla="*/ 137204 h 951685"/>
              <a:gd name="connsiteX23" fmla="*/ 749 w 1702506"/>
              <a:gd name="connsiteY23" fmla="*/ 84082 h 951685"/>
              <a:gd name="connsiteX24" fmla="*/ 53871 w 1702506"/>
              <a:gd name="connsiteY24" fmla="*/ 11621 h 951685"/>
              <a:gd name="connsiteX25" fmla="*/ 58352 w 1702506"/>
              <a:gd name="connsiteY25" fmla="*/ 11093 h 951685"/>
              <a:gd name="connsiteX26" fmla="*/ 454020 w 1702506"/>
              <a:gd name="connsiteY26" fmla="*/ 13474 h 951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702506" h="951685">
                <a:moveTo>
                  <a:pt x="1585229" y="764759"/>
                </a:moveTo>
                <a:cubicBezTo>
                  <a:pt x="1600438" y="768789"/>
                  <a:pt x="1614156" y="778436"/>
                  <a:pt x="1623024" y="792810"/>
                </a:cubicBezTo>
                <a:lnTo>
                  <a:pt x="1702506" y="951685"/>
                </a:lnTo>
                <a:lnTo>
                  <a:pt x="1551862" y="933877"/>
                </a:lnTo>
                <a:lnTo>
                  <a:pt x="1513200" y="856627"/>
                </a:lnTo>
                <a:cubicBezTo>
                  <a:pt x="1496379" y="825834"/>
                  <a:pt x="1507704" y="787236"/>
                  <a:pt x="1538499" y="770415"/>
                </a:cubicBezTo>
                <a:cubicBezTo>
                  <a:pt x="1553325" y="762319"/>
                  <a:pt x="1570022" y="760730"/>
                  <a:pt x="1585229" y="764759"/>
                </a:cubicBezTo>
                <a:close/>
                <a:moveTo>
                  <a:pt x="933455" y="161308"/>
                </a:moveTo>
                <a:cubicBezTo>
                  <a:pt x="941692" y="161855"/>
                  <a:pt x="949960" y="164024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5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89" y="172649"/>
                  <a:pt x="908742" y="159670"/>
                  <a:pt x="933455" y="161308"/>
                </a:cubicBezTo>
                <a:close/>
                <a:moveTo>
                  <a:pt x="454020" y="13474"/>
                </a:moveTo>
                <a:cubicBezTo>
                  <a:pt x="462713" y="14543"/>
                  <a:pt x="470778" y="17324"/>
                  <a:pt x="477919" y="21437"/>
                </a:cubicBezTo>
                <a:cubicBezTo>
                  <a:pt x="499341" y="33775"/>
                  <a:pt x="512445" y="58102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89834" y="-4456"/>
                  <a:pt x="322735" y="-3656"/>
                  <a:pt x="454020" y="13474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65670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135</Words>
  <Application>Microsoft Office PowerPoint</Application>
  <PresentationFormat>Panorámica</PresentationFormat>
  <Paragraphs>44</Paragraphs>
  <Slides>7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12" baseType="lpstr">
      <vt:lpstr>Aptos</vt:lpstr>
      <vt:lpstr>Aptos Display</vt:lpstr>
      <vt:lpstr>Arial</vt:lpstr>
      <vt:lpstr>Calibri</vt:lpstr>
      <vt:lpstr>Tema de Office</vt:lpstr>
      <vt:lpstr>ELECTRONICA DIGITAL MICROCONTROLADOR (ARDUINO, ESP32,PICAXE,etc)</vt:lpstr>
      <vt:lpstr>PROGRAMACION C++</vt:lpstr>
      <vt:lpstr>SENSORES RESISTIVOS</vt:lpstr>
      <vt:lpstr>SENSORES ACONDICIONADOS PNP  -  NPN</vt:lpstr>
      <vt:lpstr>MOTORES DC</vt:lpstr>
      <vt:lpstr>VISUALIZADORES DIGITALES</vt:lpstr>
      <vt:lpstr>INTERFASE USUARIO - MICROCONTROLADOR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JUAN CARLOS VIZCAINO APONTE</dc:creator>
  <cp:lastModifiedBy>JUAN CARLOS VIZCAINO APONTE</cp:lastModifiedBy>
  <cp:revision>4</cp:revision>
  <dcterms:created xsi:type="dcterms:W3CDTF">2026-02-03T11:40:08Z</dcterms:created>
  <dcterms:modified xsi:type="dcterms:W3CDTF">2026-02-03T13:13:04Z</dcterms:modified>
</cp:coreProperties>
</file>